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2" d="100"/>
          <a:sy n="82" d="100"/>
        </p:scale>
        <p:origin x="90" y="16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2258870"/>
            <a:ext cx="9900055" cy="270843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/>
              <a:t>開閉注意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2322748"/>
            <a:ext cx="9900055" cy="270843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17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開閉注意</a:t>
            </a:r>
            <a:endParaRPr kumimoji="1" lang="ja-JP" altLang="en-US" sz="17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/>
          <p:cNvGrpSpPr/>
          <p:nvPr/>
        </p:nvGrpSpPr>
        <p:grpSpPr>
          <a:xfrm>
            <a:off x="2387715" y="953725"/>
            <a:ext cx="4651962" cy="4651962"/>
            <a:chOff x="6227023" y="3495296"/>
            <a:chExt cx="1532734" cy="1532734"/>
          </a:xfrm>
        </p:grpSpPr>
        <p:sp>
          <p:nvSpPr>
            <p:cNvPr id="29" name="円/楕円 320"/>
            <p:cNvSpPr/>
            <p:nvPr/>
          </p:nvSpPr>
          <p:spPr>
            <a:xfrm>
              <a:off x="6227023" y="3495296"/>
              <a:ext cx="1532734" cy="1532734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0" name="グループ化 29"/>
            <p:cNvGrpSpPr/>
            <p:nvPr/>
          </p:nvGrpSpPr>
          <p:grpSpPr>
            <a:xfrm>
              <a:off x="6779403" y="3688155"/>
              <a:ext cx="765005" cy="1147506"/>
              <a:chOff x="2479868" y="902808"/>
              <a:chExt cx="907395" cy="1361092"/>
            </a:xfrm>
          </p:grpSpPr>
          <p:sp>
            <p:nvSpPr>
              <p:cNvPr id="45" name="正方形/長方形 44"/>
              <p:cNvSpPr/>
              <p:nvPr/>
            </p:nvSpPr>
            <p:spPr>
              <a:xfrm>
                <a:off x="2479868" y="902808"/>
                <a:ext cx="907395" cy="1361092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6" name="グループ化 45"/>
              <p:cNvGrpSpPr/>
              <p:nvPr/>
            </p:nvGrpSpPr>
            <p:grpSpPr>
              <a:xfrm>
                <a:off x="2479868" y="902808"/>
                <a:ext cx="907395" cy="1361092"/>
                <a:chOff x="4405778" y="476672"/>
                <a:chExt cx="1008112" cy="1512168"/>
              </a:xfrm>
            </p:grpSpPr>
            <p:sp>
              <p:nvSpPr>
                <p:cNvPr id="47" name="正方形/長方形 46"/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正方形/長方形 47"/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6983491" y="3817551"/>
              <a:ext cx="633410" cy="1077433"/>
              <a:chOff x="6338935" y="3817551"/>
              <a:chExt cx="633410" cy="1077433"/>
            </a:xfrm>
          </p:grpSpPr>
          <p:sp>
            <p:nvSpPr>
              <p:cNvPr id="43" name="フリーフォーム: 図形 42"/>
              <p:cNvSpPr/>
              <p:nvPr/>
            </p:nvSpPr>
            <p:spPr bwMode="auto">
              <a:xfrm>
                <a:off x="633893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フリーフォーム: 図形 43"/>
              <p:cNvSpPr/>
              <p:nvPr/>
            </p:nvSpPr>
            <p:spPr bwMode="auto">
              <a:xfrm>
                <a:off x="634214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>
              <a:off x="6833404" y="3564015"/>
              <a:ext cx="380226" cy="1445982"/>
              <a:chOff x="4012448" y="3564015"/>
              <a:chExt cx="380226" cy="1445982"/>
            </a:xfrm>
          </p:grpSpPr>
          <p:sp>
            <p:nvSpPr>
              <p:cNvPr id="37" name="台形 36"/>
              <p:cNvSpPr/>
              <p:nvPr/>
            </p:nvSpPr>
            <p:spPr>
              <a:xfrm rot="16200000">
                <a:off x="3453705" y="4122760"/>
                <a:ext cx="1445980" cy="328494"/>
              </a:xfrm>
              <a:prstGeom prst="trapezoid">
                <a:avLst>
                  <a:gd name="adj" fmla="val 48294"/>
                </a:avLst>
              </a:prstGeom>
              <a:solidFill>
                <a:schemeClr val="bg1">
                  <a:lumMod val="8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台形 37"/>
              <p:cNvSpPr/>
              <p:nvPr/>
            </p:nvSpPr>
            <p:spPr>
              <a:xfrm rot="16200000" flipV="1">
                <a:off x="3644169" y="4261491"/>
                <a:ext cx="1445981" cy="51029"/>
              </a:xfrm>
              <a:prstGeom prst="trapezoid">
                <a:avLst>
                  <a:gd name="adj" fmla="val 4579"/>
                </a:avLst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39" name="グループ化 38"/>
              <p:cNvGrpSpPr/>
              <p:nvPr/>
            </p:nvGrpSpPr>
            <p:grpSpPr>
              <a:xfrm>
                <a:off x="4172434" y="4207105"/>
                <a:ext cx="106020" cy="120035"/>
                <a:chOff x="558412" y="5484019"/>
                <a:chExt cx="179250" cy="157588"/>
              </a:xfrm>
            </p:grpSpPr>
            <p:sp>
              <p:nvSpPr>
                <p:cNvPr id="40" name="フリーフォーム: 図形 39"/>
                <p:cNvSpPr/>
                <p:nvPr/>
              </p:nvSpPr>
              <p:spPr>
                <a:xfrm>
                  <a:off x="599165" y="5519738"/>
                  <a:ext cx="138497" cy="86150"/>
                </a:xfrm>
                <a:custGeom>
                  <a:avLst/>
                  <a:gdLst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58820 w 117639"/>
                    <a:gd name="connsiteY2" fmla="*/ 41087 h 129900"/>
                    <a:gd name="connsiteX3" fmla="*/ 63299 w 117639"/>
                    <a:gd name="connsiteY3" fmla="*/ 19024 h 129900"/>
                    <a:gd name="connsiteX4" fmla="*/ 85807 w 117639"/>
                    <a:gd name="connsiteY4" fmla="*/ 0 h 129900"/>
                    <a:gd name="connsiteX5" fmla="*/ 117639 w 117639"/>
                    <a:gd name="connsiteY5" fmla="*/ 64950 h 129900"/>
                    <a:gd name="connsiteX6" fmla="*/ 85807 w 117639"/>
                    <a:gd name="connsiteY6" fmla="*/ 129900 h 129900"/>
                    <a:gd name="connsiteX7" fmla="*/ 63299 w 117639"/>
                    <a:gd name="connsiteY7" fmla="*/ 110877 h 129900"/>
                    <a:gd name="connsiteX8" fmla="*/ 58820 w 117639"/>
                    <a:gd name="connsiteY8" fmla="*/ 88814 h 129900"/>
                    <a:gd name="connsiteX9" fmla="*/ 54341 w 117639"/>
                    <a:gd name="connsiteY9" fmla="*/ 110877 h 129900"/>
                    <a:gd name="connsiteX10" fmla="*/ 31832 w 117639"/>
                    <a:gd name="connsiteY10" fmla="*/ 129900 h 129900"/>
                    <a:gd name="connsiteX11" fmla="*/ 0 w 117639"/>
                    <a:gd name="connsiteY11" fmla="*/ 64950 h 129900"/>
                    <a:gd name="connsiteX12" fmla="*/ 31832 w 117639"/>
                    <a:gd name="connsiteY12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63299 w 117639"/>
                    <a:gd name="connsiteY2" fmla="*/ 19024 h 129900"/>
                    <a:gd name="connsiteX3" fmla="*/ 85807 w 117639"/>
                    <a:gd name="connsiteY3" fmla="*/ 0 h 129900"/>
                    <a:gd name="connsiteX4" fmla="*/ 117639 w 117639"/>
                    <a:gd name="connsiteY4" fmla="*/ 64950 h 129900"/>
                    <a:gd name="connsiteX5" fmla="*/ 85807 w 117639"/>
                    <a:gd name="connsiteY5" fmla="*/ 129900 h 129900"/>
                    <a:gd name="connsiteX6" fmla="*/ 63299 w 117639"/>
                    <a:gd name="connsiteY6" fmla="*/ 110877 h 129900"/>
                    <a:gd name="connsiteX7" fmla="*/ 58820 w 117639"/>
                    <a:gd name="connsiteY7" fmla="*/ 88814 h 129900"/>
                    <a:gd name="connsiteX8" fmla="*/ 54341 w 117639"/>
                    <a:gd name="connsiteY8" fmla="*/ 110877 h 129900"/>
                    <a:gd name="connsiteX9" fmla="*/ 31832 w 117639"/>
                    <a:gd name="connsiteY9" fmla="*/ 129900 h 129900"/>
                    <a:gd name="connsiteX10" fmla="*/ 0 w 117639"/>
                    <a:gd name="connsiteY10" fmla="*/ 64950 h 129900"/>
                    <a:gd name="connsiteX11" fmla="*/ 31832 w 117639"/>
                    <a:gd name="connsiteY11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85807 w 117639"/>
                    <a:gd name="connsiteY2" fmla="*/ 0 h 129900"/>
                    <a:gd name="connsiteX3" fmla="*/ 117639 w 117639"/>
                    <a:gd name="connsiteY3" fmla="*/ 64950 h 129900"/>
                    <a:gd name="connsiteX4" fmla="*/ 85807 w 117639"/>
                    <a:gd name="connsiteY4" fmla="*/ 129900 h 129900"/>
                    <a:gd name="connsiteX5" fmla="*/ 63299 w 117639"/>
                    <a:gd name="connsiteY5" fmla="*/ 110877 h 129900"/>
                    <a:gd name="connsiteX6" fmla="*/ 58820 w 117639"/>
                    <a:gd name="connsiteY6" fmla="*/ 88814 h 129900"/>
                    <a:gd name="connsiteX7" fmla="*/ 54341 w 117639"/>
                    <a:gd name="connsiteY7" fmla="*/ 110877 h 129900"/>
                    <a:gd name="connsiteX8" fmla="*/ 31832 w 117639"/>
                    <a:gd name="connsiteY8" fmla="*/ 129900 h 129900"/>
                    <a:gd name="connsiteX9" fmla="*/ 0 w 117639"/>
                    <a:gd name="connsiteY9" fmla="*/ 64950 h 129900"/>
                    <a:gd name="connsiteX10" fmla="*/ 31832 w 117639"/>
                    <a:gd name="connsiteY10" fmla="*/ 0 h 129900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54341 w 117639"/>
                    <a:gd name="connsiteY6" fmla="*/ 118995 h 138018"/>
                    <a:gd name="connsiteX7" fmla="*/ 31832 w 117639"/>
                    <a:gd name="connsiteY7" fmla="*/ 138018 h 138018"/>
                    <a:gd name="connsiteX8" fmla="*/ 0 w 117639"/>
                    <a:gd name="connsiteY8" fmla="*/ 73068 h 138018"/>
                    <a:gd name="connsiteX9" fmla="*/ 31832 w 117639"/>
                    <a:gd name="connsiteY9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31832 w 117639"/>
                    <a:gd name="connsiteY6" fmla="*/ 138018 h 138018"/>
                    <a:gd name="connsiteX7" fmla="*/ 0 w 117639"/>
                    <a:gd name="connsiteY7" fmla="*/ 73068 h 138018"/>
                    <a:gd name="connsiteX8" fmla="*/ 31832 w 117639"/>
                    <a:gd name="connsiteY8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31832 w 117639"/>
                    <a:gd name="connsiteY5" fmla="*/ 138018 h 138018"/>
                    <a:gd name="connsiteX6" fmla="*/ 0 w 117639"/>
                    <a:gd name="connsiteY6" fmla="*/ 73068 h 138018"/>
                    <a:gd name="connsiteX7" fmla="*/ 31832 w 117639"/>
                    <a:gd name="connsiteY7" fmla="*/ 8118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63299 w 117639"/>
                    <a:gd name="connsiteY4" fmla="*/ 110877 h 129900"/>
                    <a:gd name="connsiteX5" fmla="*/ 31832 w 117639"/>
                    <a:gd name="connsiteY5" fmla="*/ 129900 h 129900"/>
                    <a:gd name="connsiteX6" fmla="*/ 0 w 117639"/>
                    <a:gd name="connsiteY6" fmla="*/ 64950 h 129900"/>
                    <a:gd name="connsiteX7" fmla="*/ 31832 w 117639"/>
                    <a:gd name="connsiteY7" fmla="*/ 0 h 129900"/>
                    <a:gd name="connsiteX0" fmla="*/ 31832 w 117639"/>
                    <a:gd name="connsiteY0" fmla="*/ 0 h 138018"/>
                    <a:gd name="connsiteX1" fmla="*/ 85807 w 117639"/>
                    <a:gd name="connsiteY1" fmla="*/ 0 h 138018"/>
                    <a:gd name="connsiteX2" fmla="*/ 117639 w 117639"/>
                    <a:gd name="connsiteY2" fmla="*/ 64950 h 138018"/>
                    <a:gd name="connsiteX3" fmla="*/ 85807 w 117639"/>
                    <a:gd name="connsiteY3" fmla="*/ 129900 h 138018"/>
                    <a:gd name="connsiteX4" fmla="*/ 31832 w 117639"/>
                    <a:gd name="connsiteY4" fmla="*/ 129900 h 138018"/>
                    <a:gd name="connsiteX5" fmla="*/ 0 w 117639"/>
                    <a:gd name="connsiteY5" fmla="*/ 64950 h 138018"/>
                    <a:gd name="connsiteX6" fmla="*/ 31832 w 117639"/>
                    <a:gd name="connsiteY6" fmla="*/ 0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31832 w 117639"/>
                    <a:gd name="connsiteY4" fmla="*/ 129900 h 129900"/>
                    <a:gd name="connsiteX5" fmla="*/ 0 w 117639"/>
                    <a:gd name="connsiteY5" fmla="*/ 64950 h 129900"/>
                    <a:gd name="connsiteX6" fmla="*/ 31832 w 117639"/>
                    <a:gd name="connsiteY6" fmla="*/ 0 h 12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7639" h="129900">
                      <a:moveTo>
                        <a:pt x="31832" y="0"/>
                      </a:moveTo>
                      <a:lnTo>
                        <a:pt x="85807" y="0"/>
                      </a:lnTo>
                      <a:cubicBezTo>
                        <a:pt x="100108" y="10825"/>
                        <a:pt x="117639" y="29079"/>
                        <a:pt x="117639" y="64950"/>
                      </a:cubicBezTo>
                      <a:cubicBezTo>
                        <a:pt x="117639" y="100821"/>
                        <a:pt x="100108" y="119075"/>
                        <a:pt x="85807" y="129900"/>
                      </a:cubicBezTo>
                      <a:lnTo>
                        <a:pt x="31832" y="129900"/>
                      </a:lnTo>
                      <a:cubicBezTo>
                        <a:pt x="17531" y="119075"/>
                        <a:pt x="0" y="100821"/>
                        <a:pt x="0" y="64950"/>
                      </a:cubicBezTo>
                      <a:cubicBezTo>
                        <a:pt x="0" y="29079"/>
                        <a:pt x="14252" y="0"/>
                        <a:pt x="3183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" name="フリーフォーム: 図形 40"/>
                <p:cNvSpPr/>
                <p:nvPr/>
              </p:nvSpPr>
              <p:spPr>
                <a:xfrm>
                  <a:off x="558412" y="5484019"/>
                  <a:ext cx="119180" cy="157588"/>
                </a:xfrm>
                <a:custGeom>
                  <a:avLst/>
                  <a:gdLst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58820 w 117639"/>
                    <a:gd name="connsiteY2" fmla="*/ 41087 h 129900"/>
                    <a:gd name="connsiteX3" fmla="*/ 63299 w 117639"/>
                    <a:gd name="connsiteY3" fmla="*/ 19024 h 129900"/>
                    <a:gd name="connsiteX4" fmla="*/ 85807 w 117639"/>
                    <a:gd name="connsiteY4" fmla="*/ 0 h 129900"/>
                    <a:gd name="connsiteX5" fmla="*/ 117639 w 117639"/>
                    <a:gd name="connsiteY5" fmla="*/ 64950 h 129900"/>
                    <a:gd name="connsiteX6" fmla="*/ 85807 w 117639"/>
                    <a:gd name="connsiteY6" fmla="*/ 129900 h 129900"/>
                    <a:gd name="connsiteX7" fmla="*/ 63299 w 117639"/>
                    <a:gd name="connsiteY7" fmla="*/ 110877 h 129900"/>
                    <a:gd name="connsiteX8" fmla="*/ 58820 w 117639"/>
                    <a:gd name="connsiteY8" fmla="*/ 88814 h 129900"/>
                    <a:gd name="connsiteX9" fmla="*/ 54341 w 117639"/>
                    <a:gd name="connsiteY9" fmla="*/ 110877 h 129900"/>
                    <a:gd name="connsiteX10" fmla="*/ 31832 w 117639"/>
                    <a:gd name="connsiteY10" fmla="*/ 129900 h 129900"/>
                    <a:gd name="connsiteX11" fmla="*/ 0 w 117639"/>
                    <a:gd name="connsiteY11" fmla="*/ 64950 h 129900"/>
                    <a:gd name="connsiteX12" fmla="*/ 31832 w 117639"/>
                    <a:gd name="connsiteY12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63299 w 117639"/>
                    <a:gd name="connsiteY2" fmla="*/ 19024 h 129900"/>
                    <a:gd name="connsiteX3" fmla="*/ 85807 w 117639"/>
                    <a:gd name="connsiteY3" fmla="*/ 0 h 129900"/>
                    <a:gd name="connsiteX4" fmla="*/ 117639 w 117639"/>
                    <a:gd name="connsiteY4" fmla="*/ 64950 h 129900"/>
                    <a:gd name="connsiteX5" fmla="*/ 85807 w 117639"/>
                    <a:gd name="connsiteY5" fmla="*/ 129900 h 129900"/>
                    <a:gd name="connsiteX6" fmla="*/ 63299 w 117639"/>
                    <a:gd name="connsiteY6" fmla="*/ 110877 h 129900"/>
                    <a:gd name="connsiteX7" fmla="*/ 58820 w 117639"/>
                    <a:gd name="connsiteY7" fmla="*/ 88814 h 129900"/>
                    <a:gd name="connsiteX8" fmla="*/ 54341 w 117639"/>
                    <a:gd name="connsiteY8" fmla="*/ 110877 h 129900"/>
                    <a:gd name="connsiteX9" fmla="*/ 31832 w 117639"/>
                    <a:gd name="connsiteY9" fmla="*/ 129900 h 129900"/>
                    <a:gd name="connsiteX10" fmla="*/ 0 w 117639"/>
                    <a:gd name="connsiteY10" fmla="*/ 64950 h 129900"/>
                    <a:gd name="connsiteX11" fmla="*/ 31832 w 117639"/>
                    <a:gd name="connsiteY11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85807 w 117639"/>
                    <a:gd name="connsiteY2" fmla="*/ 0 h 129900"/>
                    <a:gd name="connsiteX3" fmla="*/ 117639 w 117639"/>
                    <a:gd name="connsiteY3" fmla="*/ 64950 h 129900"/>
                    <a:gd name="connsiteX4" fmla="*/ 85807 w 117639"/>
                    <a:gd name="connsiteY4" fmla="*/ 129900 h 129900"/>
                    <a:gd name="connsiteX5" fmla="*/ 63299 w 117639"/>
                    <a:gd name="connsiteY5" fmla="*/ 110877 h 129900"/>
                    <a:gd name="connsiteX6" fmla="*/ 58820 w 117639"/>
                    <a:gd name="connsiteY6" fmla="*/ 88814 h 129900"/>
                    <a:gd name="connsiteX7" fmla="*/ 54341 w 117639"/>
                    <a:gd name="connsiteY7" fmla="*/ 110877 h 129900"/>
                    <a:gd name="connsiteX8" fmla="*/ 31832 w 117639"/>
                    <a:gd name="connsiteY8" fmla="*/ 129900 h 129900"/>
                    <a:gd name="connsiteX9" fmla="*/ 0 w 117639"/>
                    <a:gd name="connsiteY9" fmla="*/ 64950 h 129900"/>
                    <a:gd name="connsiteX10" fmla="*/ 31832 w 117639"/>
                    <a:gd name="connsiteY10" fmla="*/ 0 h 129900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54341 w 117639"/>
                    <a:gd name="connsiteY6" fmla="*/ 118995 h 138018"/>
                    <a:gd name="connsiteX7" fmla="*/ 31832 w 117639"/>
                    <a:gd name="connsiteY7" fmla="*/ 138018 h 138018"/>
                    <a:gd name="connsiteX8" fmla="*/ 0 w 117639"/>
                    <a:gd name="connsiteY8" fmla="*/ 73068 h 138018"/>
                    <a:gd name="connsiteX9" fmla="*/ 31832 w 117639"/>
                    <a:gd name="connsiteY9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31832 w 117639"/>
                    <a:gd name="connsiteY6" fmla="*/ 138018 h 138018"/>
                    <a:gd name="connsiteX7" fmla="*/ 0 w 117639"/>
                    <a:gd name="connsiteY7" fmla="*/ 73068 h 138018"/>
                    <a:gd name="connsiteX8" fmla="*/ 31832 w 117639"/>
                    <a:gd name="connsiteY8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31832 w 117639"/>
                    <a:gd name="connsiteY5" fmla="*/ 138018 h 138018"/>
                    <a:gd name="connsiteX6" fmla="*/ 0 w 117639"/>
                    <a:gd name="connsiteY6" fmla="*/ 73068 h 138018"/>
                    <a:gd name="connsiteX7" fmla="*/ 31832 w 117639"/>
                    <a:gd name="connsiteY7" fmla="*/ 8118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63299 w 117639"/>
                    <a:gd name="connsiteY4" fmla="*/ 110877 h 129900"/>
                    <a:gd name="connsiteX5" fmla="*/ 31832 w 117639"/>
                    <a:gd name="connsiteY5" fmla="*/ 129900 h 129900"/>
                    <a:gd name="connsiteX6" fmla="*/ 0 w 117639"/>
                    <a:gd name="connsiteY6" fmla="*/ 64950 h 129900"/>
                    <a:gd name="connsiteX7" fmla="*/ 31832 w 117639"/>
                    <a:gd name="connsiteY7" fmla="*/ 0 h 129900"/>
                    <a:gd name="connsiteX0" fmla="*/ 31832 w 117639"/>
                    <a:gd name="connsiteY0" fmla="*/ 0 h 138018"/>
                    <a:gd name="connsiteX1" fmla="*/ 85807 w 117639"/>
                    <a:gd name="connsiteY1" fmla="*/ 0 h 138018"/>
                    <a:gd name="connsiteX2" fmla="*/ 117639 w 117639"/>
                    <a:gd name="connsiteY2" fmla="*/ 64950 h 138018"/>
                    <a:gd name="connsiteX3" fmla="*/ 85807 w 117639"/>
                    <a:gd name="connsiteY3" fmla="*/ 129900 h 138018"/>
                    <a:gd name="connsiteX4" fmla="*/ 31832 w 117639"/>
                    <a:gd name="connsiteY4" fmla="*/ 129900 h 138018"/>
                    <a:gd name="connsiteX5" fmla="*/ 0 w 117639"/>
                    <a:gd name="connsiteY5" fmla="*/ 64950 h 138018"/>
                    <a:gd name="connsiteX6" fmla="*/ 31832 w 117639"/>
                    <a:gd name="connsiteY6" fmla="*/ 0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31832 w 117639"/>
                    <a:gd name="connsiteY4" fmla="*/ 129900 h 129900"/>
                    <a:gd name="connsiteX5" fmla="*/ 0 w 117639"/>
                    <a:gd name="connsiteY5" fmla="*/ 64950 h 129900"/>
                    <a:gd name="connsiteX6" fmla="*/ 31832 w 117639"/>
                    <a:gd name="connsiteY6" fmla="*/ 0 h 12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7639" h="129900">
                      <a:moveTo>
                        <a:pt x="31832" y="0"/>
                      </a:moveTo>
                      <a:lnTo>
                        <a:pt x="85807" y="0"/>
                      </a:lnTo>
                      <a:cubicBezTo>
                        <a:pt x="100108" y="10825"/>
                        <a:pt x="117639" y="29079"/>
                        <a:pt x="117639" y="64950"/>
                      </a:cubicBezTo>
                      <a:cubicBezTo>
                        <a:pt x="117639" y="100821"/>
                        <a:pt x="100108" y="119075"/>
                        <a:pt x="85807" y="129900"/>
                      </a:cubicBezTo>
                      <a:lnTo>
                        <a:pt x="31832" y="129900"/>
                      </a:lnTo>
                      <a:cubicBezTo>
                        <a:pt x="17531" y="119075"/>
                        <a:pt x="0" y="100821"/>
                        <a:pt x="0" y="64950"/>
                      </a:cubicBezTo>
                      <a:cubicBezTo>
                        <a:pt x="0" y="29079"/>
                        <a:pt x="14252" y="0"/>
                        <a:pt x="31832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" name="円/楕円 347"/>
                <p:cNvSpPr/>
                <p:nvPr/>
              </p:nvSpPr>
              <p:spPr>
                <a:xfrm>
                  <a:off x="560126" y="5484021"/>
                  <a:ext cx="64497" cy="157586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33" name="星: 16 pt 32"/>
            <p:cNvSpPr/>
            <p:nvPr/>
          </p:nvSpPr>
          <p:spPr bwMode="auto">
            <a:xfrm>
              <a:off x="6540286" y="3794784"/>
              <a:ext cx="466879" cy="466879"/>
            </a:xfrm>
            <a:prstGeom prst="star16">
              <a:avLst>
                <a:gd name="adj" fmla="val 32400"/>
              </a:avLst>
            </a:prstGeom>
            <a:solidFill>
              <a:srgbClr val="FF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34" name="グループ化 33"/>
            <p:cNvGrpSpPr/>
            <p:nvPr/>
          </p:nvGrpSpPr>
          <p:grpSpPr>
            <a:xfrm rot="20700000">
              <a:off x="6313633" y="3893940"/>
              <a:ext cx="462507" cy="1022204"/>
              <a:chOff x="3054017" y="3789948"/>
              <a:chExt cx="556239" cy="1229365"/>
            </a:xfrm>
          </p:grpSpPr>
          <p:sp>
            <p:nvSpPr>
              <p:cNvPr id="35" name="フリーフォーム: 図形 34"/>
              <p:cNvSpPr/>
              <p:nvPr/>
            </p:nvSpPr>
            <p:spPr bwMode="auto">
              <a:xfrm flipH="1">
                <a:off x="3054017" y="3789948"/>
                <a:ext cx="556239" cy="1229365"/>
              </a:xfrm>
              <a:custGeom>
                <a:avLst/>
                <a:gdLst>
                  <a:gd name="connsiteX0" fmla="*/ 471162 w 793525"/>
                  <a:gd name="connsiteY0" fmla="*/ 0 h 1753800"/>
                  <a:gd name="connsiteX1" fmla="*/ 196349 w 793525"/>
                  <a:gd name="connsiteY1" fmla="*/ 317462 h 1753800"/>
                  <a:gd name="connsiteX2" fmla="*/ 364193 w 793525"/>
                  <a:gd name="connsiteY2" fmla="*/ 609976 h 1753800"/>
                  <a:gd name="connsiteX3" fmla="*/ 450526 w 793525"/>
                  <a:gd name="connsiteY3" fmla="*/ 630111 h 1753800"/>
                  <a:gd name="connsiteX4" fmla="*/ 452376 w 793525"/>
                  <a:gd name="connsiteY4" fmla="*/ 677911 h 1753800"/>
                  <a:gd name="connsiteX5" fmla="*/ 270362 w 793525"/>
                  <a:gd name="connsiteY5" fmla="*/ 761639 h 1753800"/>
                  <a:gd name="connsiteX6" fmla="*/ 123695 w 793525"/>
                  <a:gd name="connsiteY6" fmla="*/ 584994 h 1753800"/>
                  <a:gd name="connsiteX7" fmla="*/ 33621 w 793525"/>
                  <a:gd name="connsiteY7" fmla="*/ 576642 h 1753800"/>
                  <a:gd name="connsiteX8" fmla="*/ 25269 w 793525"/>
                  <a:gd name="connsiteY8" fmla="*/ 666716 h 1753800"/>
                  <a:gd name="connsiteX9" fmla="*/ 199924 w 793525"/>
                  <a:gd name="connsiteY9" fmla="*/ 877068 h 1753800"/>
                  <a:gd name="connsiteX10" fmla="*/ 210837 w 793525"/>
                  <a:gd name="connsiteY10" fmla="*/ 885868 h 1753800"/>
                  <a:gd name="connsiteX11" fmla="*/ 211365 w 793525"/>
                  <a:gd name="connsiteY11" fmla="*/ 886592 h 1753800"/>
                  <a:gd name="connsiteX12" fmla="*/ 212868 w 793525"/>
                  <a:gd name="connsiteY12" fmla="*/ 887505 h 1753800"/>
                  <a:gd name="connsiteX13" fmla="*/ 219696 w 793525"/>
                  <a:gd name="connsiteY13" fmla="*/ 893013 h 1753800"/>
                  <a:gd name="connsiteX14" fmla="*/ 223984 w 793525"/>
                  <a:gd name="connsiteY14" fmla="*/ 894268 h 1753800"/>
                  <a:gd name="connsiteX15" fmla="*/ 232315 w 793525"/>
                  <a:gd name="connsiteY15" fmla="*/ 899334 h 1753800"/>
                  <a:gd name="connsiteX16" fmla="*/ 281236 w 793525"/>
                  <a:gd name="connsiteY16" fmla="*/ 897453 h 1753800"/>
                  <a:gd name="connsiteX17" fmla="*/ 330172 w 793525"/>
                  <a:gd name="connsiteY17" fmla="*/ 874942 h 1753800"/>
                  <a:gd name="connsiteX18" fmla="*/ 302255 w 793525"/>
                  <a:gd name="connsiteY18" fmla="*/ 924830 h 1753800"/>
                  <a:gd name="connsiteX19" fmla="*/ 79704 w 793525"/>
                  <a:gd name="connsiteY19" fmla="*/ 868386 h 1753800"/>
                  <a:gd name="connsiteX20" fmla="*/ 1978 w 793525"/>
                  <a:gd name="connsiteY20" fmla="*/ 914664 h 1753800"/>
                  <a:gd name="connsiteX21" fmla="*/ 48255 w 793525"/>
                  <a:gd name="connsiteY21" fmla="*/ 992391 h 1753800"/>
                  <a:gd name="connsiteX22" fmla="*/ 313273 w 793525"/>
                  <a:gd name="connsiteY22" fmla="*/ 1059603 h 1753800"/>
                  <a:gd name="connsiteX23" fmla="*/ 327275 w 793525"/>
                  <a:gd name="connsiteY23" fmla="*/ 1060293 h 1753800"/>
                  <a:gd name="connsiteX24" fmla="*/ 328128 w 793525"/>
                  <a:gd name="connsiteY24" fmla="*/ 1060567 h 1753800"/>
                  <a:gd name="connsiteX25" fmla="*/ 329881 w 793525"/>
                  <a:gd name="connsiteY25" fmla="*/ 1060420 h 1753800"/>
                  <a:gd name="connsiteX26" fmla="*/ 338642 w 793525"/>
                  <a:gd name="connsiteY26" fmla="*/ 1060852 h 1753800"/>
                  <a:gd name="connsiteX27" fmla="*/ 342848 w 793525"/>
                  <a:gd name="connsiteY27" fmla="*/ 1059342 h 1753800"/>
                  <a:gd name="connsiteX28" fmla="*/ 352565 w 793525"/>
                  <a:gd name="connsiteY28" fmla="*/ 1058533 h 1753800"/>
                  <a:gd name="connsiteX29" fmla="*/ 391001 w 793525"/>
                  <a:gd name="connsiteY29" fmla="*/ 1028211 h 1753800"/>
                  <a:gd name="connsiteX30" fmla="*/ 432027 w 793525"/>
                  <a:gd name="connsiteY30" fmla="*/ 954897 h 1753800"/>
                  <a:gd name="connsiteX31" fmla="*/ 492722 w 793525"/>
                  <a:gd name="connsiteY31" fmla="*/ 1181411 h 1753800"/>
                  <a:gd name="connsiteX32" fmla="*/ 271846 w 793525"/>
                  <a:gd name="connsiteY32" fmla="*/ 1249997 h 1753800"/>
                  <a:gd name="connsiteX33" fmla="*/ 259273 w 793525"/>
                  <a:gd name="connsiteY33" fmla="*/ 1256871 h 1753800"/>
                  <a:gd name="connsiteX34" fmla="*/ 257455 w 793525"/>
                  <a:gd name="connsiteY34" fmla="*/ 1257313 h 1753800"/>
                  <a:gd name="connsiteX35" fmla="*/ 254494 w 793525"/>
                  <a:gd name="connsiteY35" fmla="*/ 1259483 h 1753800"/>
                  <a:gd name="connsiteX36" fmla="*/ 249114 w 793525"/>
                  <a:gd name="connsiteY36" fmla="*/ 1262424 h 1753800"/>
                  <a:gd name="connsiteX37" fmla="*/ 247158 w 793525"/>
                  <a:gd name="connsiteY37" fmla="*/ 1264860 h 1753800"/>
                  <a:gd name="connsiteX38" fmla="*/ 237677 w 793525"/>
                  <a:gd name="connsiteY38" fmla="*/ 1271808 h 1753800"/>
                  <a:gd name="connsiteX39" fmla="*/ 220734 w 793525"/>
                  <a:gd name="connsiteY39" fmla="*/ 1317739 h 1753800"/>
                  <a:gd name="connsiteX40" fmla="*/ 231469 w 793525"/>
                  <a:gd name="connsiteY40" fmla="*/ 1590937 h 1753800"/>
                  <a:gd name="connsiteX41" fmla="*/ 297896 w 793525"/>
                  <a:gd name="connsiteY41" fmla="*/ 1652341 h 1753800"/>
                  <a:gd name="connsiteX42" fmla="*/ 359300 w 793525"/>
                  <a:gd name="connsiteY42" fmla="*/ 1585914 h 1753800"/>
                  <a:gd name="connsiteX43" fmla="*/ 350508 w 793525"/>
                  <a:gd name="connsiteY43" fmla="*/ 1362203 h 1753800"/>
                  <a:gd name="connsiteX44" fmla="*/ 486839 w 793525"/>
                  <a:gd name="connsiteY44" fmla="*/ 1319870 h 1753800"/>
                  <a:gd name="connsiteX45" fmla="*/ 406874 w 793525"/>
                  <a:gd name="connsiteY45" fmla="*/ 1388179 h 1753800"/>
                  <a:gd name="connsiteX46" fmla="*/ 398036 w 793525"/>
                  <a:gd name="connsiteY46" fmla="*/ 1399459 h 1753800"/>
                  <a:gd name="connsiteX47" fmla="*/ 396540 w 793525"/>
                  <a:gd name="connsiteY47" fmla="*/ 1400582 h 1753800"/>
                  <a:gd name="connsiteX48" fmla="*/ 394677 w 793525"/>
                  <a:gd name="connsiteY48" fmla="*/ 1403746 h 1753800"/>
                  <a:gd name="connsiteX49" fmla="*/ 390895 w 793525"/>
                  <a:gd name="connsiteY49" fmla="*/ 1408572 h 1753800"/>
                  <a:gd name="connsiteX50" fmla="*/ 390059 w 793525"/>
                  <a:gd name="connsiteY50" fmla="*/ 1411582 h 1753800"/>
                  <a:gd name="connsiteX51" fmla="*/ 384092 w 793525"/>
                  <a:gd name="connsiteY51" fmla="*/ 1421709 h 1753800"/>
                  <a:gd name="connsiteX52" fmla="*/ 386660 w 793525"/>
                  <a:gd name="connsiteY52" fmla="*/ 1470598 h 1753800"/>
                  <a:gd name="connsiteX53" fmla="*/ 504385 w 793525"/>
                  <a:gd name="connsiteY53" fmla="*/ 1717363 h 1753800"/>
                  <a:gd name="connsiteX54" fmla="*/ 589660 w 793525"/>
                  <a:gd name="connsiteY54" fmla="*/ 1747552 h 1753800"/>
                  <a:gd name="connsiteX55" fmla="*/ 619849 w 793525"/>
                  <a:gd name="connsiteY55" fmla="*/ 1662278 h 1753800"/>
                  <a:gd name="connsiteX56" fmla="*/ 523446 w 793525"/>
                  <a:gd name="connsiteY56" fmla="*/ 1460213 h 1753800"/>
                  <a:gd name="connsiteX57" fmla="*/ 730857 w 793525"/>
                  <a:gd name="connsiteY57" fmla="*/ 1283035 h 1753800"/>
                  <a:gd name="connsiteX58" fmla="*/ 735532 w 793525"/>
                  <a:gd name="connsiteY58" fmla="*/ 1280713 h 1753800"/>
                  <a:gd name="connsiteX59" fmla="*/ 741186 w 793525"/>
                  <a:gd name="connsiteY59" fmla="*/ 1274212 h 1753800"/>
                  <a:gd name="connsiteX60" fmla="*/ 742646 w 793525"/>
                  <a:gd name="connsiteY60" fmla="*/ 1272965 h 1753800"/>
                  <a:gd name="connsiteX61" fmla="*/ 746063 w 793525"/>
                  <a:gd name="connsiteY61" fmla="*/ 1268604 h 1753800"/>
                  <a:gd name="connsiteX62" fmla="*/ 773348 w 793525"/>
                  <a:gd name="connsiteY62" fmla="*/ 1237228 h 1753800"/>
                  <a:gd name="connsiteX63" fmla="*/ 788366 w 793525"/>
                  <a:gd name="connsiteY63" fmla="*/ 1123160 h 1753800"/>
                  <a:gd name="connsiteX64" fmla="*/ 691049 w 793525"/>
                  <a:gd name="connsiteY64" fmla="*/ 759966 h 1753800"/>
                  <a:gd name="connsiteX65" fmla="*/ 608187 w 793525"/>
                  <a:gd name="connsiteY65" fmla="*/ 662080 h 1753800"/>
                  <a:gd name="connsiteX66" fmla="*/ 599457 w 793525"/>
                  <a:gd name="connsiteY66" fmla="*/ 659536 h 1753800"/>
                  <a:gd name="connsiteX67" fmla="*/ 574074 w 793525"/>
                  <a:gd name="connsiteY67" fmla="*/ 610923 h 1753800"/>
                  <a:gd name="connsiteX68" fmla="*/ 578132 w 793525"/>
                  <a:gd name="connsiteY68" fmla="*/ 609976 h 1753800"/>
                  <a:gd name="connsiteX69" fmla="*/ 745975 w 793525"/>
                  <a:gd name="connsiteY69" fmla="*/ 317462 h 1753800"/>
                  <a:gd name="connsiteX70" fmla="*/ 471162 w 793525"/>
                  <a:gd name="connsiteY70" fmla="*/ 0 h 1753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793525" h="1753800">
                    <a:moveTo>
                      <a:pt x="471162" y="0"/>
                    </a:moveTo>
                    <a:cubicBezTo>
                      <a:pt x="319387" y="0"/>
                      <a:pt x="196349" y="142133"/>
                      <a:pt x="196349" y="317462"/>
                    </a:cubicBezTo>
                    <a:cubicBezTo>
                      <a:pt x="196349" y="448959"/>
                      <a:pt x="265558" y="561783"/>
                      <a:pt x="364193" y="609976"/>
                    </a:cubicBezTo>
                    <a:lnTo>
                      <a:pt x="450526" y="630111"/>
                    </a:lnTo>
                    <a:lnTo>
                      <a:pt x="452376" y="677911"/>
                    </a:lnTo>
                    <a:lnTo>
                      <a:pt x="270362" y="761639"/>
                    </a:lnTo>
                    <a:lnTo>
                      <a:pt x="123695" y="584994"/>
                    </a:lnTo>
                    <a:cubicBezTo>
                      <a:pt x="101128" y="557814"/>
                      <a:pt x="60801" y="554075"/>
                      <a:pt x="33621" y="576642"/>
                    </a:cubicBezTo>
                    <a:cubicBezTo>
                      <a:pt x="6442" y="599209"/>
                      <a:pt x="2702" y="639536"/>
                      <a:pt x="25269" y="666716"/>
                    </a:cubicBezTo>
                    <a:lnTo>
                      <a:pt x="199924" y="877068"/>
                    </a:lnTo>
                    <a:lnTo>
                      <a:pt x="210837" y="885868"/>
                    </a:lnTo>
                    <a:lnTo>
                      <a:pt x="211365" y="886592"/>
                    </a:lnTo>
                    <a:lnTo>
                      <a:pt x="212868" y="887505"/>
                    </a:lnTo>
                    <a:lnTo>
                      <a:pt x="219696" y="893013"/>
                    </a:lnTo>
                    <a:lnTo>
                      <a:pt x="223984" y="894268"/>
                    </a:lnTo>
                    <a:lnTo>
                      <a:pt x="232315" y="899334"/>
                    </a:lnTo>
                    <a:cubicBezTo>
                      <a:pt x="247669" y="905013"/>
                      <a:pt x="265188" y="904834"/>
                      <a:pt x="281236" y="897453"/>
                    </a:cubicBezTo>
                    <a:lnTo>
                      <a:pt x="330172" y="874942"/>
                    </a:lnTo>
                    <a:lnTo>
                      <a:pt x="302255" y="924830"/>
                    </a:lnTo>
                    <a:lnTo>
                      <a:pt x="79704" y="868386"/>
                    </a:lnTo>
                    <a:cubicBezTo>
                      <a:pt x="45461" y="859702"/>
                      <a:pt x="10662" y="880421"/>
                      <a:pt x="1978" y="914664"/>
                    </a:cubicBezTo>
                    <a:cubicBezTo>
                      <a:pt x="-6707" y="948907"/>
                      <a:pt x="14012" y="983706"/>
                      <a:pt x="48255" y="992391"/>
                    </a:cubicBezTo>
                    <a:lnTo>
                      <a:pt x="313273" y="1059603"/>
                    </a:lnTo>
                    <a:lnTo>
                      <a:pt x="327275" y="1060293"/>
                    </a:lnTo>
                    <a:lnTo>
                      <a:pt x="328128" y="1060567"/>
                    </a:lnTo>
                    <a:lnTo>
                      <a:pt x="329881" y="1060420"/>
                    </a:lnTo>
                    <a:lnTo>
                      <a:pt x="338642" y="1060852"/>
                    </a:lnTo>
                    <a:lnTo>
                      <a:pt x="342848" y="1059342"/>
                    </a:lnTo>
                    <a:lnTo>
                      <a:pt x="352565" y="1058533"/>
                    </a:lnTo>
                    <a:cubicBezTo>
                      <a:pt x="368319" y="1054084"/>
                      <a:pt x="382375" y="1043625"/>
                      <a:pt x="391001" y="1028211"/>
                    </a:cubicBezTo>
                    <a:lnTo>
                      <a:pt x="432027" y="954897"/>
                    </a:lnTo>
                    <a:lnTo>
                      <a:pt x="492722" y="1181411"/>
                    </a:lnTo>
                    <a:lnTo>
                      <a:pt x="271846" y="1249997"/>
                    </a:lnTo>
                    <a:lnTo>
                      <a:pt x="259273" y="1256871"/>
                    </a:lnTo>
                    <a:lnTo>
                      <a:pt x="257455" y="1257313"/>
                    </a:lnTo>
                    <a:lnTo>
                      <a:pt x="254494" y="1259483"/>
                    </a:lnTo>
                    <a:lnTo>
                      <a:pt x="249114" y="1262424"/>
                    </a:lnTo>
                    <a:lnTo>
                      <a:pt x="247158" y="1264860"/>
                    </a:lnTo>
                    <a:lnTo>
                      <a:pt x="237677" y="1271808"/>
                    </a:lnTo>
                    <a:cubicBezTo>
                      <a:pt x="226565" y="1283830"/>
                      <a:pt x="220040" y="1300089"/>
                      <a:pt x="220734" y="1317739"/>
                    </a:cubicBezTo>
                    <a:cubicBezTo>
                      <a:pt x="224312" y="1408805"/>
                      <a:pt x="227890" y="1499871"/>
                      <a:pt x="231469" y="1590937"/>
                    </a:cubicBezTo>
                    <a:cubicBezTo>
                      <a:pt x="232856" y="1626237"/>
                      <a:pt x="262597" y="1653729"/>
                      <a:pt x="297896" y="1652341"/>
                    </a:cubicBezTo>
                    <a:cubicBezTo>
                      <a:pt x="333196" y="1650954"/>
                      <a:pt x="360688" y="1621213"/>
                      <a:pt x="359300" y="1585914"/>
                    </a:cubicBezTo>
                    <a:lnTo>
                      <a:pt x="350508" y="1362203"/>
                    </a:lnTo>
                    <a:lnTo>
                      <a:pt x="486839" y="1319870"/>
                    </a:lnTo>
                    <a:lnTo>
                      <a:pt x="406874" y="1388179"/>
                    </a:lnTo>
                    <a:lnTo>
                      <a:pt x="398036" y="1399459"/>
                    </a:lnTo>
                    <a:lnTo>
                      <a:pt x="396540" y="1400582"/>
                    </a:lnTo>
                    <a:lnTo>
                      <a:pt x="394677" y="1403746"/>
                    </a:lnTo>
                    <a:lnTo>
                      <a:pt x="390895" y="1408572"/>
                    </a:lnTo>
                    <a:lnTo>
                      <a:pt x="390059" y="1411582"/>
                    </a:lnTo>
                    <a:lnTo>
                      <a:pt x="384092" y="1421709"/>
                    </a:lnTo>
                    <a:cubicBezTo>
                      <a:pt x="378629" y="1437141"/>
                      <a:pt x="379053" y="1454656"/>
                      <a:pt x="386660" y="1470598"/>
                    </a:cubicBezTo>
                    <a:cubicBezTo>
                      <a:pt x="425901" y="1552853"/>
                      <a:pt x="465143" y="1635108"/>
                      <a:pt x="504385" y="1717363"/>
                    </a:cubicBezTo>
                    <a:cubicBezTo>
                      <a:pt x="519597" y="1749247"/>
                      <a:pt x="557776" y="1762764"/>
                      <a:pt x="589660" y="1747552"/>
                    </a:cubicBezTo>
                    <a:cubicBezTo>
                      <a:pt x="621544" y="1732340"/>
                      <a:pt x="635060" y="1694162"/>
                      <a:pt x="619849" y="1662278"/>
                    </a:cubicBezTo>
                    <a:lnTo>
                      <a:pt x="523446" y="1460213"/>
                    </a:lnTo>
                    <a:lnTo>
                      <a:pt x="730857" y="1283035"/>
                    </a:lnTo>
                    <a:lnTo>
                      <a:pt x="735532" y="1280713"/>
                    </a:lnTo>
                    <a:lnTo>
                      <a:pt x="741186" y="1274212"/>
                    </a:lnTo>
                    <a:lnTo>
                      <a:pt x="742646" y="1272965"/>
                    </a:lnTo>
                    <a:lnTo>
                      <a:pt x="746063" y="1268604"/>
                    </a:lnTo>
                    <a:lnTo>
                      <a:pt x="773348" y="1237228"/>
                    </a:lnTo>
                    <a:cubicBezTo>
                      <a:pt x="792584" y="1203911"/>
                      <a:pt x="799109" y="1163256"/>
                      <a:pt x="788366" y="1123160"/>
                    </a:cubicBezTo>
                    <a:cubicBezTo>
                      <a:pt x="755927" y="1002095"/>
                      <a:pt x="723489" y="881031"/>
                      <a:pt x="691049" y="759966"/>
                    </a:cubicBezTo>
                    <a:cubicBezTo>
                      <a:pt x="678963" y="714858"/>
                      <a:pt x="647594" y="680065"/>
                      <a:pt x="608187" y="662080"/>
                    </a:cubicBezTo>
                    <a:lnTo>
                      <a:pt x="599457" y="659536"/>
                    </a:lnTo>
                    <a:lnTo>
                      <a:pt x="574074" y="610923"/>
                    </a:lnTo>
                    <a:lnTo>
                      <a:pt x="578132" y="609976"/>
                    </a:lnTo>
                    <a:cubicBezTo>
                      <a:pt x="676766" y="561783"/>
                      <a:pt x="745975" y="448959"/>
                      <a:pt x="745975" y="317462"/>
                    </a:cubicBezTo>
                    <a:cubicBezTo>
                      <a:pt x="745975" y="142133"/>
                      <a:pt x="622937" y="0"/>
                      <a:pt x="47116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/>
              <p:cNvSpPr/>
              <p:nvPr/>
            </p:nvSpPr>
            <p:spPr bwMode="auto">
              <a:xfrm flipH="1">
                <a:off x="3054017" y="3789948"/>
                <a:ext cx="556239" cy="1229365"/>
              </a:xfrm>
              <a:custGeom>
                <a:avLst/>
                <a:gdLst>
                  <a:gd name="connsiteX0" fmla="*/ 471162 w 793525"/>
                  <a:gd name="connsiteY0" fmla="*/ 0 h 1753800"/>
                  <a:gd name="connsiteX1" fmla="*/ 196349 w 793525"/>
                  <a:gd name="connsiteY1" fmla="*/ 317462 h 1753800"/>
                  <a:gd name="connsiteX2" fmla="*/ 364193 w 793525"/>
                  <a:gd name="connsiteY2" fmla="*/ 609976 h 1753800"/>
                  <a:gd name="connsiteX3" fmla="*/ 450526 w 793525"/>
                  <a:gd name="connsiteY3" fmla="*/ 630111 h 1753800"/>
                  <a:gd name="connsiteX4" fmla="*/ 452376 w 793525"/>
                  <a:gd name="connsiteY4" fmla="*/ 677911 h 1753800"/>
                  <a:gd name="connsiteX5" fmla="*/ 270362 w 793525"/>
                  <a:gd name="connsiteY5" fmla="*/ 761639 h 1753800"/>
                  <a:gd name="connsiteX6" fmla="*/ 123695 w 793525"/>
                  <a:gd name="connsiteY6" fmla="*/ 584994 h 1753800"/>
                  <a:gd name="connsiteX7" fmla="*/ 33621 w 793525"/>
                  <a:gd name="connsiteY7" fmla="*/ 576642 h 1753800"/>
                  <a:gd name="connsiteX8" fmla="*/ 25269 w 793525"/>
                  <a:gd name="connsiteY8" fmla="*/ 666716 h 1753800"/>
                  <a:gd name="connsiteX9" fmla="*/ 199924 w 793525"/>
                  <a:gd name="connsiteY9" fmla="*/ 877068 h 1753800"/>
                  <a:gd name="connsiteX10" fmla="*/ 210837 w 793525"/>
                  <a:gd name="connsiteY10" fmla="*/ 885868 h 1753800"/>
                  <a:gd name="connsiteX11" fmla="*/ 211365 w 793525"/>
                  <a:gd name="connsiteY11" fmla="*/ 886592 h 1753800"/>
                  <a:gd name="connsiteX12" fmla="*/ 212868 w 793525"/>
                  <a:gd name="connsiteY12" fmla="*/ 887505 h 1753800"/>
                  <a:gd name="connsiteX13" fmla="*/ 219696 w 793525"/>
                  <a:gd name="connsiteY13" fmla="*/ 893013 h 1753800"/>
                  <a:gd name="connsiteX14" fmla="*/ 223984 w 793525"/>
                  <a:gd name="connsiteY14" fmla="*/ 894268 h 1753800"/>
                  <a:gd name="connsiteX15" fmla="*/ 232315 w 793525"/>
                  <a:gd name="connsiteY15" fmla="*/ 899334 h 1753800"/>
                  <a:gd name="connsiteX16" fmla="*/ 281236 w 793525"/>
                  <a:gd name="connsiteY16" fmla="*/ 897453 h 1753800"/>
                  <a:gd name="connsiteX17" fmla="*/ 330172 w 793525"/>
                  <a:gd name="connsiteY17" fmla="*/ 874942 h 1753800"/>
                  <a:gd name="connsiteX18" fmla="*/ 302255 w 793525"/>
                  <a:gd name="connsiteY18" fmla="*/ 924830 h 1753800"/>
                  <a:gd name="connsiteX19" fmla="*/ 79704 w 793525"/>
                  <a:gd name="connsiteY19" fmla="*/ 868386 h 1753800"/>
                  <a:gd name="connsiteX20" fmla="*/ 1978 w 793525"/>
                  <a:gd name="connsiteY20" fmla="*/ 914664 h 1753800"/>
                  <a:gd name="connsiteX21" fmla="*/ 48255 w 793525"/>
                  <a:gd name="connsiteY21" fmla="*/ 992391 h 1753800"/>
                  <a:gd name="connsiteX22" fmla="*/ 313273 w 793525"/>
                  <a:gd name="connsiteY22" fmla="*/ 1059603 h 1753800"/>
                  <a:gd name="connsiteX23" fmla="*/ 327275 w 793525"/>
                  <a:gd name="connsiteY23" fmla="*/ 1060293 h 1753800"/>
                  <a:gd name="connsiteX24" fmla="*/ 328128 w 793525"/>
                  <a:gd name="connsiteY24" fmla="*/ 1060567 h 1753800"/>
                  <a:gd name="connsiteX25" fmla="*/ 329881 w 793525"/>
                  <a:gd name="connsiteY25" fmla="*/ 1060420 h 1753800"/>
                  <a:gd name="connsiteX26" fmla="*/ 338642 w 793525"/>
                  <a:gd name="connsiteY26" fmla="*/ 1060852 h 1753800"/>
                  <a:gd name="connsiteX27" fmla="*/ 342848 w 793525"/>
                  <a:gd name="connsiteY27" fmla="*/ 1059342 h 1753800"/>
                  <a:gd name="connsiteX28" fmla="*/ 352565 w 793525"/>
                  <a:gd name="connsiteY28" fmla="*/ 1058533 h 1753800"/>
                  <a:gd name="connsiteX29" fmla="*/ 391001 w 793525"/>
                  <a:gd name="connsiteY29" fmla="*/ 1028211 h 1753800"/>
                  <a:gd name="connsiteX30" fmla="*/ 432027 w 793525"/>
                  <a:gd name="connsiteY30" fmla="*/ 954897 h 1753800"/>
                  <a:gd name="connsiteX31" fmla="*/ 492722 w 793525"/>
                  <a:gd name="connsiteY31" fmla="*/ 1181411 h 1753800"/>
                  <a:gd name="connsiteX32" fmla="*/ 271846 w 793525"/>
                  <a:gd name="connsiteY32" fmla="*/ 1249997 h 1753800"/>
                  <a:gd name="connsiteX33" fmla="*/ 259273 w 793525"/>
                  <a:gd name="connsiteY33" fmla="*/ 1256871 h 1753800"/>
                  <a:gd name="connsiteX34" fmla="*/ 257455 w 793525"/>
                  <a:gd name="connsiteY34" fmla="*/ 1257313 h 1753800"/>
                  <a:gd name="connsiteX35" fmla="*/ 254494 w 793525"/>
                  <a:gd name="connsiteY35" fmla="*/ 1259483 h 1753800"/>
                  <a:gd name="connsiteX36" fmla="*/ 249114 w 793525"/>
                  <a:gd name="connsiteY36" fmla="*/ 1262424 h 1753800"/>
                  <a:gd name="connsiteX37" fmla="*/ 247158 w 793525"/>
                  <a:gd name="connsiteY37" fmla="*/ 1264860 h 1753800"/>
                  <a:gd name="connsiteX38" fmla="*/ 237677 w 793525"/>
                  <a:gd name="connsiteY38" fmla="*/ 1271808 h 1753800"/>
                  <a:gd name="connsiteX39" fmla="*/ 220734 w 793525"/>
                  <a:gd name="connsiteY39" fmla="*/ 1317739 h 1753800"/>
                  <a:gd name="connsiteX40" fmla="*/ 231469 w 793525"/>
                  <a:gd name="connsiteY40" fmla="*/ 1590937 h 1753800"/>
                  <a:gd name="connsiteX41" fmla="*/ 297896 w 793525"/>
                  <a:gd name="connsiteY41" fmla="*/ 1652341 h 1753800"/>
                  <a:gd name="connsiteX42" fmla="*/ 359300 w 793525"/>
                  <a:gd name="connsiteY42" fmla="*/ 1585914 h 1753800"/>
                  <a:gd name="connsiteX43" fmla="*/ 350508 w 793525"/>
                  <a:gd name="connsiteY43" fmla="*/ 1362203 h 1753800"/>
                  <a:gd name="connsiteX44" fmla="*/ 486839 w 793525"/>
                  <a:gd name="connsiteY44" fmla="*/ 1319870 h 1753800"/>
                  <a:gd name="connsiteX45" fmla="*/ 406874 w 793525"/>
                  <a:gd name="connsiteY45" fmla="*/ 1388179 h 1753800"/>
                  <a:gd name="connsiteX46" fmla="*/ 398036 w 793525"/>
                  <a:gd name="connsiteY46" fmla="*/ 1399459 h 1753800"/>
                  <a:gd name="connsiteX47" fmla="*/ 396540 w 793525"/>
                  <a:gd name="connsiteY47" fmla="*/ 1400582 h 1753800"/>
                  <a:gd name="connsiteX48" fmla="*/ 394677 w 793525"/>
                  <a:gd name="connsiteY48" fmla="*/ 1403746 h 1753800"/>
                  <a:gd name="connsiteX49" fmla="*/ 390895 w 793525"/>
                  <a:gd name="connsiteY49" fmla="*/ 1408572 h 1753800"/>
                  <a:gd name="connsiteX50" fmla="*/ 390059 w 793525"/>
                  <a:gd name="connsiteY50" fmla="*/ 1411582 h 1753800"/>
                  <a:gd name="connsiteX51" fmla="*/ 384092 w 793525"/>
                  <a:gd name="connsiteY51" fmla="*/ 1421709 h 1753800"/>
                  <a:gd name="connsiteX52" fmla="*/ 386660 w 793525"/>
                  <a:gd name="connsiteY52" fmla="*/ 1470598 h 1753800"/>
                  <a:gd name="connsiteX53" fmla="*/ 504385 w 793525"/>
                  <a:gd name="connsiteY53" fmla="*/ 1717363 h 1753800"/>
                  <a:gd name="connsiteX54" fmla="*/ 589660 w 793525"/>
                  <a:gd name="connsiteY54" fmla="*/ 1747552 h 1753800"/>
                  <a:gd name="connsiteX55" fmla="*/ 619849 w 793525"/>
                  <a:gd name="connsiteY55" fmla="*/ 1662278 h 1753800"/>
                  <a:gd name="connsiteX56" fmla="*/ 523446 w 793525"/>
                  <a:gd name="connsiteY56" fmla="*/ 1460213 h 1753800"/>
                  <a:gd name="connsiteX57" fmla="*/ 730857 w 793525"/>
                  <a:gd name="connsiteY57" fmla="*/ 1283035 h 1753800"/>
                  <a:gd name="connsiteX58" fmla="*/ 735532 w 793525"/>
                  <a:gd name="connsiteY58" fmla="*/ 1280713 h 1753800"/>
                  <a:gd name="connsiteX59" fmla="*/ 741186 w 793525"/>
                  <a:gd name="connsiteY59" fmla="*/ 1274212 h 1753800"/>
                  <a:gd name="connsiteX60" fmla="*/ 742646 w 793525"/>
                  <a:gd name="connsiteY60" fmla="*/ 1272965 h 1753800"/>
                  <a:gd name="connsiteX61" fmla="*/ 746063 w 793525"/>
                  <a:gd name="connsiteY61" fmla="*/ 1268604 h 1753800"/>
                  <a:gd name="connsiteX62" fmla="*/ 773348 w 793525"/>
                  <a:gd name="connsiteY62" fmla="*/ 1237228 h 1753800"/>
                  <a:gd name="connsiteX63" fmla="*/ 788366 w 793525"/>
                  <a:gd name="connsiteY63" fmla="*/ 1123160 h 1753800"/>
                  <a:gd name="connsiteX64" fmla="*/ 691049 w 793525"/>
                  <a:gd name="connsiteY64" fmla="*/ 759966 h 1753800"/>
                  <a:gd name="connsiteX65" fmla="*/ 608187 w 793525"/>
                  <a:gd name="connsiteY65" fmla="*/ 662080 h 1753800"/>
                  <a:gd name="connsiteX66" fmla="*/ 599457 w 793525"/>
                  <a:gd name="connsiteY66" fmla="*/ 659536 h 1753800"/>
                  <a:gd name="connsiteX67" fmla="*/ 574074 w 793525"/>
                  <a:gd name="connsiteY67" fmla="*/ 610923 h 1753800"/>
                  <a:gd name="connsiteX68" fmla="*/ 578132 w 793525"/>
                  <a:gd name="connsiteY68" fmla="*/ 609976 h 1753800"/>
                  <a:gd name="connsiteX69" fmla="*/ 745975 w 793525"/>
                  <a:gd name="connsiteY69" fmla="*/ 317462 h 1753800"/>
                  <a:gd name="connsiteX70" fmla="*/ 471162 w 793525"/>
                  <a:gd name="connsiteY70" fmla="*/ 0 h 1753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793525" h="1753800">
                    <a:moveTo>
                      <a:pt x="471162" y="0"/>
                    </a:moveTo>
                    <a:cubicBezTo>
                      <a:pt x="319387" y="0"/>
                      <a:pt x="196349" y="142133"/>
                      <a:pt x="196349" y="317462"/>
                    </a:cubicBezTo>
                    <a:cubicBezTo>
                      <a:pt x="196349" y="448959"/>
                      <a:pt x="265558" y="561783"/>
                      <a:pt x="364193" y="609976"/>
                    </a:cubicBezTo>
                    <a:lnTo>
                      <a:pt x="450526" y="630111"/>
                    </a:lnTo>
                    <a:lnTo>
                      <a:pt x="452376" y="677911"/>
                    </a:lnTo>
                    <a:lnTo>
                      <a:pt x="270362" y="761639"/>
                    </a:lnTo>
                    <a:lnTo>
                      <a:pt x="123695" y="584994"/>
                    </a:lnTo>
                    <a:cubicBezTo>
                      <a:pt x="101128" y="557814"/>
                      <a:pt x="60801" y="554075"/>
                      <a:pt x="33621" y="576642"/>
                    </a:cubicBezTo>
                    <a:cubicBezTo>
                      <a:pt x="6442" y="599209"/>
                      <a:pt x="2702" y="639536"/>
                      <a:pt x="25269" y="666716"/>
                    </a:cubicBezTo>
                    <a:lnTo>
                      <a:pt x="199924" y="877068"/>
                    </a:lnTo>
                    <a:lnTo>
                      <a:pt x="210837" y="885868"/>
                    </a:lnTo>
                    <a:lnTo>
                      <a:pt x="211365" y="886592"/>
                    </a:lnTo>
                    <a:lnTo>
                      <a:pt x="212868" y="887505"/>
                    </a:lnTo>
                    <a:lnTo>
                      <a:pt x="219696" y="893013"/>
                    </a:lnTo>
                    <a:lnTo>
                      <a:pt x="223984" y="894268"/>
                    </a:lnTo>
                    <a:lnTo>
                      <a:pt x="232315" y="899334"/>
                    </a:lnTo>
                    <a:cubicBezTo>
                      <a:pt x="247669" y="905013"/>
                      <a:pt x="265188" y="904834"/>
                      <a:pt x="281236" y="897453"/>
                    </a:cubicBezTo>
                    <a:lnTo>
                      <a:pt x="330172" y="874942"/>
                    </a:lnTo>
                    <a:lnTo>
                      <a:pt x="302255" y="924830"/>
                    </a:lnTo>
                    <a:lnTo>
                      <a:pt x="79704" y="868386"/>
                    </a:lnTo>
                    <a:cubicBezTo>
                      <a:pt x="45461" y="859702"/>
                      <a:pt x="10662" y="880421"/>
                      <a:pt x="1978" y="914664"/>
                    </a:cubicBezTo>
                    <a:cubicBezTo>
                      <a:pt x="-6707" y="948907"/>
                      <a:pt x="14012" y="983706"/>
                      <a:pt x="48255" y="992391"/>
                    </a:cubicBezTo>
                    <a:lnTo>
                      <a:pt x="313273" y="1059603"/>
                    </a:lnTo>
                    <a:lnTo>
                      <a:pt x="327275" y="1060293"/>
                    </a:lnTo>
                    <a:lnTo>
                      <a:pt x="328128" y="1060567"/>
                    </a:lnTo>
                    <a:lnTo>
                      <a:pt x="329881" y="1060420"/>
                    </a:lnTo>
                    <a:lnTo>
                      <a:pt x="338642" y="1060852"/>
                    </a:lnTo>
                    <a:lnTo>
                      <a:pt x="342848" y="1059342"/>
                    </a:lnTo>
                    <a:lnTo>
                      <a:pt x="352565" y="1058533"/>
                    </a:lnTo>
                    <a:cubicBezTo>
                      <a:pt x="368319" y="1054084"/>
                      <a:pt x="382375" y="1043625"/>
                      <a:pt x="391001" y="1028211"/>
                    </a:cubicBezTo>
                    <a:lnTo>
                      <a:pt x="432027" y="954897"/>
                    </a:lnTo>
                    <a:lnTo>
                      <a:pt x="492722" y="1181411"/>
                    </a:lnTo>
                    <a:lnTo>
                      <a:pt x="271846" y="1249997"/>
                    </a:lnTo>
                    <a:lnTo>
                      <a:pt x="259273" y="1256871"/>
                    </a:lnTo>
                    <a:lnTo>
                      <a:pt x="257455" y="1257313"/>
                    </a:lnTo>
                    <a:lnTo>
                      <a:pt x="254494" y="1259483"/>
                    </a:lnTo>
                    <a:lnTo>
                      <a:pt x="249114" y="1262424"/>
                    </a:lnTo>
                    <a:lnTo>
                      <a:pt x="247158" y="1264860"/>
                    </a:lnTo>
                    <a:lnTo>
                      <a:pt x="237677" y="1271808"/>
                    </a:lnTo>
                    <a:cubicBezTo>
                      <a:pt x="226565" y="1283830"/>
                      <a:pt x="220040" y="1300089"/>
                      <a:pt x="220734" y="1317739"/>
                    </a:cubicBezTo>
                    <a:cubicBezTo>
                      <a:pt x="224312" y="1408805"/>
                      <a:pt x="227890" y="1499871"/>
                      <a:pt x="231469" y="1590937"/>
                    </a:cubicBezTo>
                    <a:cubicBezTo>
                      <a:pt x="232856" y="1626237"/>
                      <a:pt x="262597" y="1653729"/>
                      <a:pt x="297896" y="1652341"/>
                    </a:cubicBezTo>
                    <a:cubicBezTo>
                      <a:pt x="333196" y="1650954"/>
                      <a:pt x="360688" y="1621213"/>
                      <a:pt x="359300" y="1585914"/>
                    </a:cubicBezTo>
                    <a:lnTo>
                      <a:pt x="350508" y="1362203"/>
                    </a:lnTo>
                    <a:lnTo>
                      <a:pt x="486839" y="1319870"/>
                    </a:lnTo>
                    <a:lnTo>
                      <a:pt x="406874" y="1388179"/>
                    </a:lnTo>
                    <a:lnTo>
                      <a:pt x="398036" y="1399459"/>
                    </a:lnTo>
                    <a:lnTo>
                      <a:pt x="396540" y="1400582"/>
                    </a:lnTo>
                    <a:lnTo>
                      <a:pt x="394677" y="1403746"/>
                    </a:lnTo>
                    <a:lnTo>
                      <a:pt x="390895" y="1408572"/>
                    </a:lnTo>
                    <a:lnTo>
                      <a:pt x="390059" y="1411582"/>
                    </a:lnTo>
                    <a:lnTo>
                      <a:pt x="384092" y="1421709"/>
                    </a:lnTo>
                    <a:cubicBezTo>
                      <a:pt x="378629" y="1437141"/>
                      <a:pt x="379053" y="1454656"/>
                      <a:pt x="386660" y="1470598"/>
                    </a:cubicBezTo>
                    <a:cubicBezTo>
                      <a:pt x="425901" y="1552853"/>
                      <a:pt x="465143" y="1635108"/>
                      <a:pt x="504385" y="1717363"/>
                    </a:cubicBezTo>
                    <a:cubicBezTo>
                      <a:pt x="519597" y="1749247"/>
                      <a:pt x="557776" y="1762764"/>
                      <a:pt x="589660" y="1747552"/>
                    </a:cubicBezTo>
                    <a:cubicBezTo>
                      <a:pt x="621544" y="1732340"/>
                      <a:pt x="635060" y="1694162"/>
                      <a:pt x="619849" y="1662278"/>
                    </a:cubicBezTo>
                    <a:lnTo>
                      <a:pt x="523446" y="1460213"/>
                    </a:lnTo>
                    <a:lnTo>
                      <a:pt x="730857" y="1283035"/>
                    </a:lnTo>
                    <a:lnTo>
                      <a:pt x="735532" y="1280713"/>
                    </a:lnTo>
                    <a:lnTo>
                      <a:pt x="741186" y="1274212"/>
                    </a:lnTo>
                    <a:lnTo>
                      <a:pt x="742646" y="1272965"/>
                    </a:lnTo>
                    <a:lnTo>
                      <a:pt x="746063" y="1268604"/>
                    </a:lnTo>
                    <a:lnTo>
                      <a:pt x="773348" y="1237228"/>
                    </a:lnTo>
                    <a:cubicBezTo>
                      <a:pt x="792584" y="1203911"/>
                      <a:pt x="799109" y="1163256"/>
                      <a:pt x="788366" y="1123160"/>
                    </a:cubicBezTo>
                    <a:cubicBezTo>
                      <a:pt x="755927" y="1002095"/>
                      <a:pt x="723489" y="881031"/>
                      <a:pt x="691049" y="759966"/>
                    </a:cubicBezTo>
                    <a:cubicBezTo>
                      <a:pt x="678963" y="714858"/>
                      <a:pt x="647594" y="680065"/>
                      <a:pt x="608187" y="662080"/>
                    </a:cubicBezTo>
                    <a:lnTo>
                      <a:pt x="599457" y="659536"/>
                    </a:lnTo>
                    <a:lnTo>
                      <a:pt x="574074" y="610923"/>
                    </a:lnTo>
                    <a:lnTo>
                      <a:pt x="578132" y="609976"/>
                    </a:lnTo>
                    <a:cubicBezTo>
                      <a:pt x="676766" y="561783"/>
                      <a:pt x="745975" y="448959"/>
                      <a:pt x="745975" y="317462"/>
                    </a:cubicBezTo>
                    <a:cubicBezTo>
                      <a:pt x="745975" y="142133"/>
                      <a:pt x="622937" y="0"/>
                      <a:pt x="47116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257963"/>
            <a:ext cx="9905999" cy="270843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7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開閉注意</a:t>
            </a:r>
          </a:p>
        </p:txBody>
      </p:sp>
      <p:grpSp>
        <p:nvGrpSpPr>
          <p:cNvPr id="29" name="グループ化 28"/>
          <p:cNvGrpSpPr/>
          <p:nvPr/>
        </p:nvGrpSpPr>
        <p:grpSpPr>
          <a:xfrm>
            <a:off x="3180077" y="539262"/>
            <a:ext cx="3545844" cy="3545844"/>
            <a:chOff x="6227023" y="3495296"/>
            <a:chExt cx="1532734" cy="1532734"/>
          </a:xfrm>
        </p:grpSpPr>
        <p:sp>
          <p:nvSpPr>
            <p:cNvPr id="30" name="円/楕円 320"/>
            <p:cNvSpPr/>
            <p:nvPr/>
          </p:nvSpPr>
          <p:spPr>
            <a:xfrm>
              <a:off x="6227023" y="3495296"/>
              <a:ext cx="1532734" cy="1532734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6779403" y="3688155"/>
              <a:ext cx="765005" cy="1147506"/>
              <a:chOff x="2479868" y="902808"/>
              <a:chExt cx="907395" cy="1361092"/>
            </a:xfrm>
          </p:grpSpPr>
          <p:sp>
            <p:nvSpPr>
              <p:cNvPr id="46" name="正方形/長方形 45"/>
              <p:cNvSpPr/>
              <p:nvPr/>
            </p:nvSpPr>
            <p:spPr>
              <a:xfrm>
                <a:off x="2479868" y="902808"/>
                <a:ext cx="907395" cy="1361092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7" name="グループ化 46"/>
              <p:cNvGrpSpPr/>
              <p:nvPr/>
            </p:nvGrpSpPr>
            <p:grpSpPr>
              <a:xfrm>
                <a:off x="2479868" y="902808"/>
                <a:ext cx="907395" cy="1361092"/>
                <a:chOff x="4405778" y="476672"/>
                <a:chExt cx="1008112" cy="1512168"/>
              </a:xfrm>
            </p:grpSpPr>
            <p:sp>
              <p:nvSpPr>
                <p:cNvPr id="48" name="正方形/長方形 47"/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正方形/長方形 48"/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2" name="グループ化 31"/>
            <p:cNvGrpSpPr/>
            <p:nvPr/>
          </p:nvGrpSpPr>
          <p:grpSpPr>
            <a:xfrm>
              <a:off x="6983491" y="3817551"/>
              <a:ext cx="633410" cy="1077433"/>
              <a:chOff x="6338935" y="3817551"/>
              <a:chExt cx="633410" cy="1077433"/>
            </a:xfrm>
          </p:grpSpPr>
          <p:sp>
            <p:nvSpPr>
              <p:cNvPr id="44" name="フリーフォーム: 図形 43"/>
              <p:cNvSpPr/>
              <p:nvPr/>
            </p:nvSpPr>
            <p:spPr bwMode="auto">
              <a:xfrm>
                <a:off x="633893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/>
              <p:cNvSpPr/>
              <p:nvPr/>
            </p:nvSpPr>
            <p:spPr bwMode="auto">
              <a:xfrm>
                <a:off x="634214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>
              <a:off x="6833404" y="3564015"/>
              <a:ext cx="380226" cy="1445982"/>
              <a:chOff x="4012448" y="3564015"/>
              <a:chExt cx="380226" cy="1445982"/>
            </a:xfrm>
          </p:grpSpPr>
          <p:sp>
            <p:nvSpPr>
              <p:cNvPr id="38" name="台形 37"/>
              <p:cNvSpPr/>
              <p:nvPr/>
            </p:nvSpPr>
            <p:spPr>
              <a:xfrm rot="16200000">
                <a:off x="3453705" y="4122760"/>
                <a:ext cx="1445980" cy="328494"/>
              </a:xfrm>
              <a:prstGeom prst="trapezoid">
                <a:avLst>
                  <a:gd name="adj" fmla="val 48294"/>
                </a:avLst>
              </a:prstGeom>
              <a:solidFill>
                <a:schemeClr val="bg1">
                  <a:lumMod val="8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台形 38"/>
              <p:cNvSpPr/>
              <p:nvPr/>
            </p:nvSpPr>
            <p:spPr>
              <a:xfrm rot="16200000" flipV="1">
                <a:off x="3644169" y="4261491"/>
                <a:ext cx="1445981" cy="51029"/>
              </a:xfrm>
              <a:prstGeom prst="trapezoid">
                <a:avLst>
                  <a:gd name="adj" fmla="val 4579"/>
                </a:avLst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0" name="グループ化 39"/>
              <p:cNvGrpSpPr/>
              <p:nvPr/>
            </p:nvGrpSpPr>
            <p:grpSpPr>
              <a:xfrm>
                <a:off x="4172434" y="4207105"/>
                <a:ext cx="106020" cy="120035"/>
                <a:chOff x="558412" y="5484019"/>
                <a:chExt cx="179250" cy="157588"/>
              </a:xfrm>
            </p:grpSpPr>
            <p:sp>
              <p:nvSpPr>
                <p:cNvPr id="41" name="フリーフォーム: 図形 40"/>
                <p:cNvSpPr/>
                <p:nvPr/>
              </p:nvSpPr>
              <p:spPr>
                <a:xfrm>
                  <a:off x="599165" y="5519738"/>
                  <a:ext cx="138497" cy="86150"/>
                </a:xfrm>
                <a:custGeom>
                  <a:avLst/>
                  <a:gdLst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58820 w 117639"/>
                    <a:gd name="connsiteY2" fmla="*/ 41087 h 129900"/>
                    <a:gd name="connsiteX3" fmla="*/ 63299 w 117639"/>
                    <a:gd name="connsiteY3" fmla="*/ 19024 h 129900"/>
                    <a:gd name="connsiteX4" fmla="*/ 85807 w 117639"/>
                    <a:gd name="connsiteY4" fmla="*/ 0 h 129900"/>
                    <a:gd name="connsiteX5" fmla="*/ 117639 w 117639"/>
                    <a:gd name="connsiteY5" fmla="*/ 64950 h 129900"/>
                    <a:gd name="connsiteX6" fmla="*/ 85807 w 117639"/>
                    <a:gd name="connsiteY6" fmla="*/ 129900 h 129900"/>
                    <a:gd name="connsiteX7" fmla="*/ 63299 w 117639"/>
                    <a:gd name="connsiteY7" fmla="*/ 110877 h 129900"/>
                    <a:gd name="connsiteX8" fmla="*/ 58820 w 117639"/>
                    <a:gd name="connsiteY8" fmla="*/ 88814 h 129900"/>
                    <a:gd name="connsiteX9" fmla="*/ 54341 w 117639"/>
                    <a:gd name="connsiteY9" fmla="*/ 110877 h 129900"/>
                    <a:gd name="connsiteX10" fmla="*/ 31832 w 117639"/>
                    <a:gd name="connsiteY10" fmla="*/ 129900 h 129900"/>
                    <a:gd name="connsiteX11" fmla="*/ 0 w 117639"/>
                    <a:gd name="connsiteY11" fmla="*/ 64950 h 129900"/>
                    <a:gd name="connsiteX12" fmla="*/ 31832 w 117639"/>
                    <a:gd name="connsiteY12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63299 w 117639"/>
                    <a:gd name="connsiteY2" fmla="*/ 19024 h 129900"/>
                    <a:gd name="connsiteX3" fmla="*/ 85807 w 117639"/>
                    <a:gd name="connsiteY3" fmla="*/ 0 h 129900"/>
                    <a:gd name="connsiteX4" fmla="*/ 117639 w 117639"/>
                    <a:gd name="connsiteY4" fmla="*/ 64950 h 129900"/>
                    <a:gd name="connsiteX5" fmla="*/ 85807 w 117639"/>
                    <a:gd name="connsiteY5" fmla="*/ 129900 h 129900"/>
                    <a:gd name="connsiteX6" fmla="*/ 63299 w 117639"/>
                    <a:gd name="connsiteY6" fmla="*/ 110877 h 129900"/>
                    <a:gd name="connsiteX7" fmla="*/ 58820 w 117639"/>
                    <a:gd name="connsiteY7" fmla="*/ 88814 h 129900"/>
                    <a:gd name="connsiteX8" fmla="*/ 54341 w 117639"/>
                    <a:gd name="connsiteY8" fmla="*/ 110877 h 129900"/>
                    <a:gd name="connsiteX9" fmla="*/ 31832 w 117639"/>
                    <a:gd name="connsiteY9" fmla="*/ 129900 h 129900"/>
                    <a:gd name="connsiteX10" fmla="*/ 0 w 117639"/>
                    <a:gd name="connsiteY10" fmla="*/ 64950 h 129900"/>
                    <a:gd name="connsiteX11" fmla="*/ 31832 w 117639"/>
                    <a:gd name="connsiteY11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85807 w 117639"/>
                    <a:gd name="connsiteY2" fmla="*/ 0 h 129900"/>
                    <a:gd name="connsiteX3" fmla="*/ 117639 w 117639"/>
                    <a:gd name="connsiteY3" fmla="*/ 64950 h 129900"/>
                    <a:gd name="connsiteX4" fmla="*/ 85807 w 117639"/>
                    <a:gd name="connsiteY4" fmla="*/ 129900 h 129900"/>
                    <a:gd name="connsiteX5" fmla="*/ 63299 w 117639"/>
                    <a:gd name="connsiteY5" fmla="*/ 110877 h 129900"/>
                    <a:gd name="connsiteX6" fmla="*/ 58820 w 117639"/>
                    <a:gd name="connsiteY6" fmla="*/ 88814 h 129900"/>
                    <a:gd name="connsiteX7" fmla="*/ 54341 w 117639"/>
                    <a:gd name="connsiteY7" fmla="*/ 110877 h 129900"/>
                    <a:gd name="connsiteX8" fmla="*/ 31832 w 117639"/>
                    <a:gd name="connsiteY8" fmla="*/ 129900 h 129900"/>
                    <a:gd name="connsiteX9" fmla="*/ 0 w 117639"/>
                    <a:gd name="connsiteY9" fmla="*/ 64950 h 129900"/>
                    <a:gd name="connsiteX10" fmla="*/ 31832 w 117639"/>
                    <a:gd name="connsiteY10" fmla="*/ 0 h 129900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54341 w 117639"/>
                    <a:gd name="connsiteY6" fmla="*/ 118995 h 138018"/>
                    <a:gd name="connsiteX7" fmla="*/ 31832 w 117639"/>
                    <a:gd name="connsiteY7" fmla="*/ 138018 h 138018"/>
                    <a:gd name="connsiteX8" fmla="*/ 0 w 117639"/>
                    <a:gd name="connsiteY8" fmla="*/ 73068 h 138018"/>
                    <a:gd name="connsiteX9" fmla="*/ 31832 w 117639"/>
                    <a:gd name="connsiteY9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31832 w 117639"/>
                    <a:gd name="connsiteY6" fmla="*/ 138018 h 138018"/>
                    <a:gd name="connsiteX7" fmla="*/ 0 w 117639"/>
                    <a:gd name="connsiteY7" fmla="*/ 73068 h 138018"/>
                    <a:gd name="connsiteX8" fmla="*/ 31832 w 117639"/>
                    <a:gd name="connsiteY8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31832 w 117639"/>
                    <a:gd name="connsiteY5" fmla="*/ 138018 h 138018"/>
                    <a:gd name="connsiteX6" fmla="*/ 0 w 117639"/>
                    <a:gd name="connsiteY6" fmla="*/ 73068 h 138018"/>
                    <a:gd name="connsiteX7" fmla="*/ 31832 w 117639"/>
                    <a:gd name="connsiteY7" fmla="*/ 8118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63299 w 117639"/>
                    <a:gd name="connsiteY4" fmla="*/ 110877 h 129900"/>
                    <a:gd name="connsiteX5" fmla="*/ 31832 w 117639"/>
                    <a:gd name="connsiteY5" fmla="*/ 129900 h 129900"/>
                    <a:gd name="connsiteX6" fmla="*/ 0 w 117639"/>
                    <a:gd name="connsiteY6" fmla="*/ 64950 h 129900"/>
                    <a:gd name="connsiteX7" fmla="*/ 31832 w 117639"/>
                    <a:gd name="connsiteY7" fmla="*/ 0 h 129900"/>
                    <a:gd name="connsiteX0" fmla="*/ 31832 w 117639"/>
                    <a:gd name="connsiteY0" fmla="*/ 0 h 138018"/>
                    <a:gd name="connsiteX1" fmla="*/ 85807 w 117639"/>
                    <a:gd name="connsiteY1" fmla="*/ 0 h 138018"/>
                    <a:gd name="connsiteX2" fmla="*/ 117639 w 117639"/>
                    <a:gd name="connsiteY2" fmla="*/ 64950 h 138018"/>
                    <a:gd name="connsiteX3" fmla="*/ 85807 w 117639"/>
                    <a:gd name="connsiteY3" fmla="*/ 129900 h 138018"/>
                    <a:gd name="connsiteX4" fmla="*/ 31832 w 117639"/>
                    <a:gd name="connsiteY4" fmla="*/ 129900 h 138018"/>
                    <a:gd name="connsiteX5" fmla="*/ 0 w 117639"/>
                    <a:gd name="connsiteY5" fmla="*/ 64950 h 138018"/>
                    <a:gd name="connsiteX6" fmla="*/ 31832 w 117639"/>
                    <a:gd name="connsiteY6" fmla="*/ 0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31832 w 117639"/>
                    <a:gd name="connsiteY4" fmla="*/ 129900 h 129900"/>
                    <a:gd name="connsiteX5" fmla="*/ 0 w 117639"/>
                    <a:gd name="connsiteY5" fmla="*/ 64950 h 129900"/>
                    <a:gd name="connsiteX6" fmla="*/ 31832 w 117639"/>
                    <a:gd name="connsiteY6" fmla="*/ 0 h 12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7639" h="129900">
                      <a:moveTo>
                        <a:pt x="31832" y="0"/>
                      </a:moveTo>
                      <a:lnTo>
                        <a:pt x="85807" y="0"/>
                      </a:lnTo>
                      <a:cubicBezTo>
                        <a:pt x="100108" y="10825"/>
                        <a:pt x="117639" y="29079"/>
                        <a:pt x="117639" y="64950"/>
                      </a:cubicBezTo>
                      <a:cubicBezTo>
                        <a:pt x="117639" y="100821"/>
                        <a:pt x="100108" y="119075"/>
                        <a:pt x="85807" y="129900"/>
                      </a:cubicBezTo>
                      <a:lnTo>
                        <a:pt x="31832" y="129900"/>
                      </a:lnTo>
                      <a:cubicBezTo>
                        <a:pt x="17531" y="119075"/>
                        <a:pt x="0" y="100821"/>
                        <a:pt x="0" y="64950"/>
                      </a:cubicBezTo>
                      <a:cubicBezTo>
                        <a:pt x="0" y="29079"/>
                        <a:pt x="14252" y="0"/>
                        <a:pt x="3183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" name="フリーフォーム: 図形 41"/>
                <p:cNvSpPr/>
                <p:nvPr/>
              </p:nvSpPr>
              <p:spPr>
                <a:xfrm>
                  <a:off x="558412" y="5484019"/>
                  <a:ext cx="119180" cy="157588"/>
                </a:xfrm>
                <a:custGeom>
                  <a:avLst/>
                  <a:gdLst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58820 w 117639"/>
                    <a:gd name="connsiteY2" fmla="*/ 41087 h 129900"/>
                    <a:gd name="connsiteX3" fmla="*/ 63299 w 117639"/>
                    <a:gd name="connsiteY3" fmla="*/ 19024 h 129900"/>
                    <a:gd name="connsiteX4" fmla="*/ 85807 w 117639"/>
                    <a:gd name="connsiteY4" fmla="*/ 0 h 129900"/>
                    <a:gd name="connsiteX5" fmla="*/ 117639 w 117639"/>
                    <a:gd name="connsiteY5" fmla="*/ 64950 h 129900"/>
                    <a:gd name="connsiteX6" fmla="*/ 85807 w 117639"/>
                    <a:gd name="connsiteY6" fmla="*/ 129900 h 129900"/>
                    <a:gd name="connsiteX7" fmla="*/ 63299 w 117639"/>
                    <a:gd name="connsiteY7" fmla="*/ 110877 h 129900"/>
                    <a:gd name="connsiteX8" fmla="*/ 58820 w 117639"/>
                    <a:gd name="connsiteY8" fmla="*/ 88814 h 129900"/>
                    <a:gd name="connsiteX9" fmla="*/ 54341 w 117639"/>
                    <a:gd name="connsiteY9" fmla="*/ 110877 h 129900"/>
                    <a:gd name="connsiteX10" fmla="*/ 31832 w 117639"/>
                    <a:gd name="connsiteY10" fmla="*/ 129900 h 129900"/>
                    <a:gd name="connsiteX11" fmla="*/ 0 w 117639"/>
                    <a:gd name="connsiteY11" fmla="*/ 64950 h 129900"/>
                    <a:gd name="connsiteX12" fmla="*/ 31832 w 117639"/>
                    <a:gd name="connsiteY12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63299 w 117639"/>
                    <a:gd name="connsiteY2" fmla="*/ 19024 h 129900"/>
                    <a:gd name="connsiteX3" fmla="*/ 85807 w 117639"/>
                    <a:gd name="connsiteY3" fmla="*/ 0 h 129900"/>
                    <a:gd name="connsiteX4" fmla="*/ 117639 w 117639"/>
                    <a:gd name="connsiteY4" fmla="*/ 64950 h 129900"/>
                    <a:gd name="connsiteX5" fmla="*/ 85807 w 117639"/>
                    <a:gd name="connsiteY5" fmla="*/ 129900 h 129900"/>
                    <a:gd name="connsiteX6" fmla="*/ 63299 w 117639"/>
                    <a:gd name="connsiteY6" fmla="*/ 110877 h 129900"/>
                    <a:gd name="connsiteX7" fmla="*/ 58820 w 117639"/>
                    <a:gd name="connsiteY7" fmla="*/ 88814 h 129900"/>
                    <a:gd name="connsiteX8" fmla="*/ 54341 w 117639"/>
                    <a:gd name="connsiteY8" fmla="*/ 110877 h 129900"/>
                    <a:gd name="connsiteX9" fmla="*/ 31832 w 117639"/>
                    <a:gd name="connsiteY9" fmla="*/ 129900 h 129900"/>
                    <a:gd name="connsiteX10" fmla="*/ 0 w 117639"/>
                    <a:gd name="connsiteY10" fmla="*/ 64950 h 129900"/>
                    <a:gd name="connsiteX11" fmla="*/ 31832 w 117639"/>
                    <a:gd name="connsiteY11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85807 w 117639"/>
                    <a:gd name="connsiteY2" fmla="*/ 0 h 129900"/>
                    <a:gd name="connsiteX3" fmla="*/ 117639 w 117639"/>
                    <a:gd name="connsiteY3" fmla="*/ 64950 h 129900"/>
                    <a:gd name="connsiteX4" fmla="*/ 85807 w 117639"/>
                    <a:gd name="connsiteY4" fmla="*/ 129900 h 129900"/>
                    <a:gd name="connsiteX5" fmla="*/ 63299 w 117639"/>
                    <a:gd name="connsiteY5" fmla="*/ 110877 h 129900"/>
                    <a:gd name="connsiteX6" fmla="*/ 58820 w 117639"/>
                    <a:gd name="connsiteY6" fmla="*/ 88814 h 129900"/>
                    <a:gd name="connsiteX7" fmla="*/ 54341 w 117639"/>
                    <a:gd name="connsiteY7" fmla="*/ 110877 h 129900"/>
                    <a:gd name="connsiteX8" fmla="*/ 31832 w 117639"/>
                    <a:gd name="connsiteY8" fmla="*/ 129900 h 129900"/>
                    <a:gd name="connsiteX9" fmla="*/ 0 w 117639"/>
                    <a:gd name="connsiteY9" fmla="*/ 64950 h 129900"/>
                    <a:gd name="connsiteX10" fmla="*/ 31832 w 117639"/>
                    <a:gd name="connsiteY10" fmla="*/ 0 h 129900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54341 w 117639"/>
                    <a:gd name="connsiteY6" fmla="*/ 118995 h 138018"/>
                    <a:gd name="connsiteX7" fmla="*/ 31832 w 117639"/>
                    <a:gd name="connsiteY7" fmla="*/ 138018 h 138018"/>
                    <a:gd name="connsiteX8" fmla="*/ 0 w 117639"/>
                    <a:gd name="connsiteY8" fmla="*/ 73068 h 138018"/>
                    <a:gd name="connsiteX9" fmla="*/ 31832 w 117639"/>
                    <a:gd name="connsiteY9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31832 w 117639"/>
                    <a:gd name="connsiteY6" fmla="*/ 138018 h 138018"/>
                    <a:gd name="connsiteX7" fmla="*/ 0 w 117639"/>
                    <a:gd name="connsiteY7" fmla="*/ 73068 h 138018"/>
                    <a:gd name="connsiteX8" fmla="*/ 31832 w 117639"/>
                    <a:gd name="connsiteY8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31832 w 117639"/>
                    <a:gd name="connsiteY5" fmla="*/ 138018 h 138018"/>
                    <a:gd name="connsiteX6" fmla="*/ 0 w 117639"/>
                    <a:gd name="connsiteY6" fmla="*/ 73068 h 138018"/>
                    <a:gd name="connsiteX7" fmla="*/ 31832 w 117639"/>
                    <a:gd name="connsiteY7" fmla="*/ 8118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63299 w 117639"/>
                    <a:gd name="connsiteY4" fmla="*/ 110877 h 129900"/>
                    <a:gd name="connsiteX5" fmla="*/ 31832 w 117639"/>
                    <a:gd name="connsiteY5" fmla="*/ 129900 h 129900"/>
                    <a:gd name="connsiteX6" fmla="*/ 0 w 117639"/>
                    <a:gd name="connsiteY6" fmla="*/ 64950 h 129900"/>
                    <a:gd name="connsiteX7" fmla="*/ 31832 w 117639"/>
                    <a:gd name="connsiteY7" fmla="*/ 0 h 129900"/>
                    <a:gd name="connsiteX0" fmla="*/ 31832 w 117639"/>
                    <a:gd name="connsiteY0" fmla="*/ 0 h 138018"/>
                    <a:gd name="connsiteX1" fmla="*/ 85807 w 117639"/>
                    <a:gd name="connsiteY1" fmla="*/ 0 h 138018"/>
                    <a:gd name="connsiteX2" fmla="*/ 117639 w 117639"/>
                    <a:gd name="connsiteY2" fmla="*/ 64950 h 138018"/>
                    <a:gd name="connsiteX3" fmla="*/ 85807 w 117639"/>
                    <a:gd name="connsiteY3" fmla="*/ 129900 h 138018"/>
                    <a:gd name="connsiteX4" fmla="*/ 31832 w 117639"/>
                    <a:gd name="connsiteY4" fmla="*/ 129900 h 138018"/>
                    <a:gd name="connsiteX5" fmla="*/ 0 w 117639"/>
                    <a:gd name="connsiteY5" fmla="*/ 64950 h 138018"/>
                    <a:gd name="connsiteX6" fmla="*/ 31832 w 117639"/>
                    <a:gd name="connsiteY6" fmla="*/ 0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31832 w 117639"/>
                    <a:gd name="connsiteY4" fmla="*/ 129900 h 129900"/>
                    <a:gd name="connsiteX5" fmla="*/ 0 w 117639"/>
                    <a:gd name="connsiteY5" fmla="*/ 64950 h 129900"/>
                    <a:gd name="connsiteX6" fmla="*/ 31832 w 117639"/>
                    <a:gd name="connsiteY6" fmla="*/ 0 h 12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7639" h="129900">
                      <a:moveTo>
                        <a:pt x="31832" y="0"/>
                      </a:moveTo>
                      <a:lnTo>
                        <a:pt x="85807" y="0"/>
                      </a:lnTo>
                      <a:cubicBezTo>
                        <a:pt x="100108" y="10825"/>
                        <a:pt x="117639" y="29079"/>
                        <a:pt x="117639" y="64950"/>
                      </a:cubicBezTo>
                      <a:cubicBezTo>
                        <a:pt x="117639" y="100821"/>
                        <a:pt x="100108" y="119075"/>
                        <a:pt x="85807" y="129900"/>
                      </a:cubicBezTo>
                      <a:lnTo>
                        <a:pt x="31832" y="129900"/>
                      </a:lnTo>
                      <a:cubicBezTo>
                        <a:pt x="17531" y="119075"/>
                        <a:pt x="0" y="100821"/>
                        <a:pt x="0" y="64950"/>
                      </a:cubicBezTo>
                      <a:cubicBezTo>
                        <a:pt x="0" y="29079"/>
                        <a:pt x="14252" y="0"/>
                        <a:pt x="31832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" name="円/楕円 347"/>
                <p:cNvSpPr/>
                <p:nvPr/>
              </p:nvSpPr>
              <p:spPr>
                <a:xfrm>
                  <a:off x="560126" y="5484021"/>
                  <a:ext cx="64497" cy="157586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34" name="星: 16 pt 33"/>
            <p:cNvSpPr/>
            <p:nvPr/>
          </p:nvSpPr>
          <p:spPr bwMode="auto">
            <a:xfrm>
              <a:off x="6540286" y="3794784"/>
              <a:ext cx="466879" cy="466879"/>
            </a:xfrm>
            <a:prstGeom prst="star16">
              <a:avLst>
                <a:gd name="adj" fmla="val 32400"/>
              </a:avLst>
            </a:prstGeom>
            <a:solidFill>
              <a:srgbClr val="FF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35" name="グループ化 34"/>
            <p:cNvGrpSpPr/>
            <p:nvPr/>
          </p:nvGrpSpPr>
          <p:grpSpPr>
            <a:xfrm rot="20700000">
              <a:off x="6313633" y="3893940"/>
              <a:ext cx="462507" cy="1022204"/>
              <a:chOff x="3054017" y="3789948"/>
              <a:chExt cx="556239" cy="1229365"/>
            </a:xfrm>
          </p:grpSpPr>
          <p:sp>
            <p:nvSpPr>
              <p:cNvPr id="36" name="フリーフォーム: 図形 35"/>
              <p:cNvSpPr/>
              <p:nvPr/>
            </p:nvSpPr>
            <p:spPr bwMode="auto">
              <a:xfrm flipH="1">
                <a:off x="3054017" y="3789948"/>
                <a:ext cx="556239" cy="1229365"/>
              </a:xfrm>
              <a:custGeom>
                <a:avLst/>
                <a:gdLst>
                  <a:gd name="connsiteX0" fmla="*/ 471162 w 793525"/>
                  <a:gd name="connsiteY0" fmla="*/ 0 h 1753800"/>
                  <a:gd name="connsiteX1" fmla="*/ 196349 w 793525"/>
                  <a:gd name="connsiteY1" fmla="*/ 317462 h 1753800"/>
                  <a:gd name="connsiteX2" fmla="*/ 364193 w 793525"/>
                  <a:gd name="connsiteY2" fmla="*/ 609976 h 1753800"/>
                  <a:gd name="connsiteX3" fmla="*/ 450526 w 793525"/>
                  <a:gd name="connsiteY3" fmla="*/ 630111 h 1753800"/>
                  <a:gd name="connsiteX4" fmla="*/ 452376 w 793525"/>
                  <a:gd name="connsiteY4" fmla="*/ 677911 h 1753800"/>
                  <a:gd name="connsiteX5" fmla="*/ 270362 w 793525"/>
                  <a:gd name="connsiteY5" fmla="*/ 761639 h 1753800"/>
                  <a:gd name="connsiteX6" fmla="*/ 123695 w 793525"/>
                  <a:gd name="connsiteY6" fmla="*/ 584994 h 1753800"/>
                  <a:gd name="connsiteX7" fmla="*/ 33621 w 793525"/>
                  <a:gd name="connsiteY7" fmla="*/ 576642 h 1753800"/>
                  <a:gd name="connsiteX8" fmla="*/ 25269 w 793525"/>
                  <a:gd name="connsiteY8" fmla="*/ 666716 h 1753800"/>
                  <a:gd name="connsiteX9" fmla="*/ 199924 w 793525"/>
                  <a:gd name="connsiteY9" fmla="*/ 877068 h 1753800"/>
                  <a:gd name="connsiteX10" fmla="*/ 210837 w 793525"/>
                  <a:gd name="connsiteY10" fmla="*/ 885868 h 1753800"/>
                  <a:gd name="connsiteX11" fmla="*/ 211365 w 793525"/>
                  <a:gd name="connsiteY11" fmla="*/ 886592 h 1753800"/>
                  <a:gd name="connsiteX12" fmla="*/ 212868 w 793525"/>
                  <a:gd name="connsiteY12" fmla="*/ 887505 h 1753800"/>
                  <a:gd name="connsiteX13" fmla="*/ 219696 w 793525"/>
                  <a:gd name="connsiteY13" fmla="*/ 893013 h 1753800"/>
                  <a:gd name="connsiteX14" fmla="*/ 223984 w 793525"/>
                  <a:gd name="connsiteY14" fmla="*/ 894268 h 1753800"/>
                  <a:gd name="connsiteX15" fmla="*/ 232315 w 793525"/>
                  <a:gd name="connsiteY15" fmla="*/ 899334 h 1753800"/>
                  <a:gd name="connsiteX16" fmla="*/ 281236 w 793525"/>
                  <a:gd name="connsiteY16" fmla="*/ 897453 h 1753800"/>
                  <a:gd name="connsiteX17" fmla="*/ 330172 w 793525"/>
                  <a:gd name="connsiteY17" fmla="*/ 874942 h 1753800"/>
                  <a:gd name="connsiteX18" fmla="*/ 302255 w 793525"/>
                  <a:gd name="connsiteY18" fmla="*/ 924830 h 1753800"/>
                  <a:gd name="connsiteX19" fmla="*/ 79704 w 793525"/>
                  <a:gd name="connsiteY19" fmla="*/ 868386 h 1753800"/>
                  <a:gd name="connsiteX20" fmla="*/ 1978 w 793525"/>
                  <a:gd name="connsiteY20" fmla="*/ 914664 h 1753800"/>
                  <a:gd name="connsiteX21" fmla="*/ 48255 w 793525"/>
                  <a:gd name="connsiteY21" fmla="*/ 992391 h 1753800"/>
                  <a:gd name="connsiteX22" fmla="*/ 313273 w 793525"/>
                  <a:gd name="connsiteY22" fmla="*/ 1059603 h 1753800"/>
                  <a:gd name="connsiteX23" fmla="*/ 327275 w 793525"/>
                  <a:gd name="connsiteY23" fmla="*/ 1060293 h 1753800"/>
                  <a:gd name="connsiteX24" fmla="*/ 328128 w 793525"/>
                  <a:gd name="connsiteY24" fmla="*/ 1060567 h 1753800"/>
                  <a:gd name="connsiteX25" fmla="*/ 329881 w 793525"/>
                  <a:gd name="connsiteY25" fmla="*/ 1060420 h 1753800"/>
                  <a:gd name="connsiteX26" fmla="*/ 338642 w 793525"/>
                  <a:gd name="connsiteY26" fmla="*/ 1060852 h 1753800"/>
                  <a:gd name="connsiteX27" fmla="*/ 342848 w 793525"/>
                  <a:gd name="connsiteY27" fmla="*/ 1059342 h 1753800"/>
                  <a:gd name="connsiteX28" fmla="*/ 352565 w 793525"/>
                  <a:gd name="connsiteY28" fmla="*/ 1058533 h 1753800"/>
                  <a:gd name="connsiteX29" fmla="*/ 391001 w 793525"/>
                  <a:gd name="connsiteY29" fmla="*/ 1028211 h 1753800"/>
                  <a:gd name="connsiteX30" fmla="*/ 432027 w 793525"/>
                  <a:gd name="connsiteY30" fmla="*/ 954897 h 1753800"/>
                  <a:gd name="connsiteX31" fmla="*/ 492722 w 793525"/>
                  <a:gd name="connsiteY31" fmla="*/ 1181411 h 1753800"/>
                  <a:gd name="connsiteX32" fmla="*/ 271846 w 793525"/>
                  <a:gd name="connsiteY32" fmla="*/ 1249997 h 1753800"/>
                  <a:gd name="connsiteX33" fmla="*/ 259273 w 793525"/>
                  <a:gd name="connsiteY33" fmla="*/ 1256871 h 1753800"/>
                  <a:gd name="connsiteX34" fmla="*/ 257455 w 793525"/>
                  <a:gd name="connsiteY34" fmla="*/ 1257313 h 1753800"/>
                  <a:gd name="connsiteX35" fmla="*/ 254494 w 793525"/>
                  <a:gd name="connsiteY35" fmla="*/ 1259483 h 1753800"/>
                  <a:gd name="connsiteX36" fmla="*/ 249114 w 793525"/>
                  <a:gd name="connsiteY36" fmla="*/ 1262424 h 1753800"/>
                  <a:gd name="connsiteX37" fmla="*/ 247158 w 793525"/>
                  <a:gd name="connsiteY37" fmla="*/ 1264860 h 1753800"/>
                  <a:gd name="connsiteX38" fmla="*/ 237677 w 793525"/>
                  <a:gd name="connsiteY38" fmla="*/ 1271808 h 1753800"/>
                  <a:gd name="connsiteX39" fmla="*/ 220734 w 793525"/>
                  <a:gd name="connsiteY39" fmla="*/ 1317739 h 1753800"/>
                  <a:gd name="connsiteX40" fmla="*/ 231469 w 793525"/>
                  <a:gd name="connsiteY40" fmla="*/ 1590937 h 1753800"/>
                  <a:gd name="connsiteX41" fmla="*/ 297896 w 793525"/>
                  <a:gd name="connsiteY41" fmla="*/ 1652341 h 1753800"/>
                  <a:gd name="connsiteX42" fmla="*/ 359300 w 793525"/>
                  <a:gd name="connsiteY42" fmla="*/ 1585914 h 1753800"/>
                  <a:gd name="connsiteX43" fmla="*/ 350508 w 793525"/>
                  <a:gd name="connsiteY43" fmla="*/ 1362203 h 1753800"/>
                  <a:gd name="connsiteX44" fmla="*/ 486839 w 793525"/>
                  <a:gd name="connsiteY44" fmla="*/ 1319870 h 1753800"/>
                  <a:gd name="connsiteX45" fmla="*/ 406874 w 793525"/>
                  <a:gd name="connsiteY45" fmla="*/ 1388179 h 1753800"/>
                  <a:gd name="connsiteX46" fmla="*/ 398036 w 793525"/>
                  <a:gd name="connsiteY46" fmla="*/ 1399459 h 1753800"/>
                  <a:gd name="connsiteX47" fmla="*/ 396540 w 793525"/>
                  <a:gd name="connsiteY47" fmla="*/ 1400582 h 1753800"/>
                  <a:gd name="connsiteX48" fmla="*/ 394677 w 793525"/>
                  <a:gd name="connsiteY48" fmla="*/ 1403746 h 1753800"/>
                  <a:gd name="connsiteX49" fmla="*/ 390895 w 793525"/>
                  <a:gd name="connsiteY49" fmla="*/ 1408572 h 1753800"/>
                  <a:gd name="connsiteX50" fmla="*/ 390059 w 793525"/>
                  <a:gd name="connsiteY50" fmla="*/ 1411582 h 1753800"/>
                  <a:gd name="connsiteX51" fmla="*/ 384092 w 793525"/>
                  <a:gd name="connsiteY51" fmla="*/ 1421709 h 1753800"/>
                  <a:gd name="connsiteX52" fmla="*/ 386660 w 793525"/>
                  <a:gd name="connsiteY52" fmla="*/ 1470598 h 1753800"/>
                  <a:gd name="connsiteX53" fmla="*/ 504385 w 793525"/>
                  <a:gd name="connsiteY53" fmla="*/ 1717363 h 1753800"/>
                  <a:gd name="connsiteX54" fmla="*/ 589660 w 793525"/>
                  <a:gd name="connsiteY54" fmla="*/ 1747552 h 1753800"/>
                  <a:gd name="connsiteX55" fmla="*/ 619849 w 793525"/>
                  <a:gd name="connsiteY55" fmla="*/ 1662278 h 1753800"/>
                  <a:gd name="connsiteX56" fmla="*/ 523446 w 793525"/>
                  <a:gd name="connsiteY56" fmla="*/ 1460213 h 1753800"/>
                  <a:gd name="connsiteX57" fmla="*/ 730857 w 793525"/>
                  <a:gd name="connsiteY57" fmla="*/ 1283035 h 1753800"/>
                  <a:gd name="connsiteX58" fmla="*/ 735532 w 793525"/>
                  <a:gd name="connsiteY58" fmla="*/ 1280713 h 1753800"/>
                  <a:gd name="connsiteX59" fmla="*/ 741186 w 793525"/>
                  <a:gd name="connsiteY59" fmla="*/ 1274212 h 1753800"/>
                  <a:gd name="connsiteX60" fmla="*/ 742646 w 793525"/>
                  <a:gd name="connsiteY60" fmla="*/ 1272965 h 1753800"/>
                  <a:gd name="connsiteX61" fmla="*/ 746063 w 793525"/>
                  <a:gd name="connsiteY61" fmla="*/ 1268604 h 1753800"/>
                  <a:gd name="connsiteX62" fmla="*/ 773348 w 793525"/>
                  <a:gd name="connsiteY62" fmla="*/ 1237228 h 1753800"/>
                  <a:gd name="connsiteX63" fmla="*/ 788366 w 793525"/>
                  <a:gd name="connsiteY63" fmla="*/ 1123160 h 1753800"/>
                  <a:gd name="connsiteX64" fmla="*/ 691049 w 793525"/>
                  <a:gd name="connsiteY64" fmla="*/ 759966 h 1753800"/>
                  <a:gd name="connsiteX65" fmla="*/ 608187 w 793525"/>
                  <a:gd name="connsiteY65" fmla="*/ 662080 h 1753800"/>
                  <a:gd name="connsiteX66" fmla="*/ 599457 w 793525"/>
                  <a:gd name="connsiteY66" fmla="*/ 659536 h 1753800"/>
                  <a:gd name="connsiteX67" fmla="*/ 574074 w 793525"/>
                  <a:gd name="connsiteY67" fmla="*/ 610923 h 1753800"/>
                  <a:gd name="connsiteX68" fmla="*/ 578132 w 793525"/>
                  <a:gd name="connsiteY68" fmla="*/ 609976 h 1753800"/>
                  <a:gd name="connsiteX69" fmla="*/ 745975 w 793525"/>
                  <a:gd name="connsiteY69" fmla="*/ 317462 h 1753800"/>
                  <a:gd name="connsiteX70" fmla="*/ 471162 w 793525"/>
                  <a:gd name="connsiteY70" fmla="*/ 0 h 1753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793525" h="1753800">
                    <a:moveTo>
                      <a:pt x="471162" y="0"/>
                    </a:moveTo>
                    <a:cubicBezTo>
                      <a:pt x="319387" y="0"/>
                      <a:pt x="196349" y="142133"/>
                      <a:pt x="196349" y="317462"/>
                    </a:cubicBezTo>
                    <a:cubicBezTo>
                      <a:pt x="196349" y="448959"/>
                      <a:pt x="265558" y="561783"/>
                      <a:pt x="364193" y="609976"/>
                    </a:cubicBezTo>
                    <a:lnTo>
                      <a:pt x="450526" y="630111"/>
                    </a:lnTo>
                    <a:lnTo>
                      <a:pt x="452376" y="677911"/>
                    </a:lnTo>
                    <a:lnTo>
                      <a:pt x="270362" y="761639"/>
                    </a:lnTo>
                    <a:lnTo>
                      <a:pt x="123695" y="584994"/>
                    </a:lnTo>
                    <a:cubicBezTo>
                      <a:pt x="101128" y="557814"/>
                      <a:pt x="60801" y="554075"/>
                      <a:pt x="33621" y="576642"/>
                    </a:cubicBezTo>
                    <a:cubicBezTo>
                      <a:pt x="6442" y="599209"/>
                      <a:pt x="2702" y="639536"/>
                      <a:pt x="25269" y="666716"/>
                    </a:cubicBezTo>
                    <a:lnTo>
                      <a:pt x="199924" y="877068"/>
                    </a:lnTo>
                    <a:lnTo>
                      <a:pt x="210837" y="885868"/>
                    </a:lnTo>
                    <a:lnTo>
                      <a:pt x="211365" y="886592"/>
                    </a:lnTo>
                    <a:lnTo>
                      <a:pt x="212868" y="887505"/>
                    </a:lnTo>
                    <a:lnTo>
                      <a:pt x="219696" y="893013"/>
                    </a:lnTo>
                    <a:lnTo>
                      <a:pt x="223984" y="894268"/>
                    </a:lnTo>
                    <a:lnTo>
                      <a:pt x="232315" y="899334"/>
                    </a:lnTo>
                    <a:cubicBezTo>
                      <a:pt x="247669" y="905013"/>
                      <a:pt x="265188" y="904834"/>
                      <a:pt x="281236" y="897453"/>
                    </a:cubicBezTo>
                    <a:lnTo>
                      <a:pt x="330172" y="874942"/>
                    </a:lnTo>
                    <a:lnTo>
                      <a:pt x="302255" y="924830"/>
                    </a:lnTo>
                    <a:lnTo>
                      <a:pt x="79704" y="868386"/>
                    </a:lnTo>
                    <a:cubicBezTo>
                      <a:pt x="45461" y="859702"/>
                      <a:pt x="10662" y="880421"/>
                      <a:pt x="1978" y="914664"/>
                    </a:cubicBezTo>
                    <a:cubicBezTo>
                      <a:pt x="-6707" y="948907"/>
                      <a:pt x="14012" y="983706"/>
                      <a:pt x="48255" y="992391"/>
                    </a:cubicBezTo>
                    <a:lnTo>
                      <a:pt x="313273" y="1059603"/>
                    </a:lnTo>
                    <a:lnTo>
                      <a:pt x="327275" y="1060293"/>
                    </a:lnTo>
                    <a:lnTo>
                      <a:pt x="328128" y="1060567"/>
                    </a:lnTo>
                    <a:lnTo>
                      <a:pt x="329881" y="1060420"/>
                    </a:lnTo>
                    <a:lnTo>
                      <a:pt x="338642" y="1060852"/>
                    </a:lnTo>
                    <a:lnTo>
                      <a:pt x="342848" y="1059342"/>
                    </a:lnTo>
                    <a:lnTo>
                      <a:pt x="352565" y="1058533"/>
                    </a:lnTo>
                    <a:cubicBezTo>
                      <a:pt x="368319" y="1054084"/>
                      <a:pt x="382375" y="1043625"/>
                      <a:pt x="391001" y="1028211"/>
                    </a:cubicBezTo>
                    <a:lnTo>
                      <a:pt x="432027" y="954897"/>
                    </a:lnTo>
                    <a:lnTo>
                      <a:pt x="492722" y="1181411"/>
                    </a:lnTo>
                    <a:lnTo>
                      <a:pt x="271846" y="1249997"/>
                    </a:lnTo>
                    <a:lnTo>
                      <a:pt x="259273" y="1256871"/>
                    </a:lnTo>
                    <a:lnTo>
                      <a:pt x="257455" y="1257313"/>
                    </a:lnTo>
                    <a:lnTo>
                      <a:pt x="254494" y="1259483"/>
                    </a:lnTo>
                    <a:lnTo>
                      <a:pt x="249114" y="1262424"/>
                    </a:lnTo>
                    <a:lnTo>
                      <a:pt x="247158" y="1264860"/>
                    </a:lnTo>
                    <a:lnTo>
                      <a:pt x="237677" y="1271808"/>
                    </a:lnTo>
                    <a:cubicBezTo>
                      <a:pt x="226565" y="1283830"/>
                      <a:pt x="220040" y="1300089"/>
                      <a:pt x="220734" y="1317739"/>
                    </a:cubicBezTo>
                    <a:cubicBezTo>
                      <a:pt x="224312" y="1408805"/>
                      <a:pt x="227890" y="1499871"/>
                      <a:pt x="231469" y="1590937"/>
                    </a:cubicBezTo>
                    <a:cubicBezTo>
                      <a:pt x="232856" y="1626237"/>
                      <a:pt x="262597" y="1653729"/>
                      <a:pt x="297896" y="1652341"/>
                    </a:cubicBezTo>
                    <a:cubicBezTo>
                      <a:pt x="333196" y="1650954"/>
                      <a:pt x="360688" y="1621213"/>
                      <a:pt x="359300" y="1585914"/>
                    </a:cubicBezTo>
                    <a:lnTo>
                      <a:pt x="350508" y="1362203"/>
                    </a:lnTo>
                    <a:lnTo>
                      <a:pt x="486839" y="1319870"/>
                    </a:lnTo>
                    <a:lnTo>
                      <a:pt x="406874" y="1388179"/>
                    </a:lnTo>
                    <a:lnTo>
                      <a:pt x="398036" y="1399459"/>
                    </a:lnTo>
                    <a:lnTo>
                      <a:pt x="396540" y="1400582"/>
                    </a:lnTo>
                    <a:lnTo>
                      <a:pt x="394677" y="1403746"/>
                    </a:lnTo>
                    <a:lnTo>
                      <a:pt x="390895" y="1408572"/>
                    </a:lnTo>
                    <a:lnTo>
                      <a:pt x="390059" y="1411582"/>
                    </a:lnTo>
                    <a:lnTo>
                      <a:pt x="384092" y="1421709"/>
                    </a:lnTo>
                    <a:cubicBezTo>
                      <a:pt x="378629" y="1437141"/>
                      <a:pt x="379053" y="1454656"/>
                      <a:pt x="386660" y="1470598"/>
                    </a:cubicBezTo>
                    <a:cubicBezTo>
                      <a:pt x="425901" y="1552853"/>
                      <a:pt x="465143" y="1635108"/>
                      <a:pt x="504385" y="1717363"/>
                    </a:cubicBezTo>
                    <a:cubicBezTo>
                      <a:pt x="519597" y="1749247"/>
                      <a:pt x="557776" y="1762764"/>
                      <a:pt x="589660" y="1747552"/>
                    </a:cubicBezTo>
                    <a:cubicBezTo>
                      <a:pt x="621544" y="1732340"/>
                      <a:pt x="635060" y="1694162"/>
                      <a:pt x="619849" y="1662278"/>
                    </a:cubicBezTo>
                    <a:lnTo>
                      <a:pt x="523446" y="1460213"/>
                    </a:lnTo>
                    <a:lnTo>
                      <a:pt x="730857" y="1283035"/>
                    </a:lnTo>
                    <a:lnTo>
                      <a:pt x="735532" y="1280713"/>
                    </a:lnTo>
                    <a:lnTo>
                      <a:pt x="741186" y="1274212"/>
                    </a:lnTo>
                    <a:lnTo>
                      <a:pt x="742646" y="1272965"/>
                    </a:lnTo>
                    <a:lnTo>
                      <a:pt x="746063" y="1268604"/>
                    </a:lnTo>
                    <a:lnTo>
                      <a:pt x="773348" y="1237228"/>
                    </a:lnTo>
                    <a:cubicBezTo>
                      <a:pt x="792584" y="1203911"/>
                      <a:pt x="799109" y="1163256"/>
                      <a:pt x="788366" y="1123160"/>
                    </a:cubicBezTo>
                    <a:cubicBezTo>
                      <a:pt x="755927" y="1002095"/>
                      <a:pt x="723489" y="881031"/>
                      <a:pt x="691049" y="759966"/>
                    </a:cubicBezTo>
                    <a:cubicBezTo>
                      <a:pt x="678963" y="714858"/>
                      <a:pt x="647594" y="680065"/>
                      <a:pt x="608187" y="662080"/>
                    </a:cubicBezTo>
                    <a:lnTo>
                      <a:pt x="599457" y="659536"/>
                    </a:lnTo>
                    <a:lnTo>
                      <a:pt x="574074" y="610923"/>
                    </a:lnTo>
                    <a:lnTo>
                      <a:pt x="578132" y="609976"/>
                    </a:lnTo>
                    <a:cubicBezTo>
                      <a:pt x="676766" y="561783"/>
                      <a:pt x="745975" y="448959"/>
                      <a:pt x="745975" y="317462"/>
                    </a:cubicBezTo>
                    <a:cubicBezTo>
                      <a:pt x="745975" y="142133"/>
                      <a:pt x="622937" y="0"/>
                      <a:pt x="47116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/>
              <p:cNvSpPr/>
              <p:nvPr/>
            </p:nvSpPr>
            <p:spPr bwMode="auto">
              <a:xfrm flipH="1">
                <a:off x="3054017" y="3789948"/>
                <a:ext cx="556239" cy="1229365"/>
              </a:xfrm>
              <a:custGeom>
                <a:avLst/>
                <a:gdLst>
                  <a:gd name="connsiteX0" fmla="*/ 471162 w 793525"/>
                  <a:gd name="connsiteY0" fmla="*/ 0 h 1753800"/>
                  <a:gd name="connsiteX1" fmla="*/ 196349 w 793525"/>
                  <a:gd name="connsiteY1" fmla="*/ 317462 h 1753800"/>
                  <a:gd name="connsiteX2" fmla="*/ 364193 w 793525"/>
                  <a:gd name="connsiteY2" fmla="*/ 609976 h 1753800"/>
                  <a:gd name="connsiteX3" fmla="*/ 450526 w 793525"/>
                  <a:gd name="connsiteY3" fmla="*/ 630111 h 1753800"/>
                  <a:gd name="connsiteX4" fmla="*/ 452376 w 793525"/>
                  <a:gd name="connsiteY4" fmla="*/ 677911 h 1753800"/>
                  <a:gd name="connsiteX5" fmla="*/ 270362 w 793525"/>
                  <a:gd name="connsiteY5" fmla="*/ 761639 h 1753800"/>
                  <a:gd name="connsiteX6" fmla="*/ 123695 w 793525"/>
                  <a:gd name="connsiteY6" fmla="*/ 584994 h 1753800"/>
                  <a:gd name="connsiteX7" fmla="*/ 33621 w 793525"/>
                  <a:gd name="connsiteY7" fmla="*/ 576642 h 1753800"/>
                  <a:gd name="connsiteX8" fmla="*/ 25269 w 793525"/>
                  <a:gd name="connsiteY8" fmla="*/ 666716 h 1753800"/>
                  <a:gd name="connsiteX9" fmla="*/ 199924 w 793525"/>
                  <a:gd name="connsiteY9" fmla="*/ 877068 h 1753800"/>
                  <a:gd name="connsiteX10" fmla="*/ 210837 w 793525"/>
                  <a:gd name="connsiteY10" fmla="*/ 885868 h 1753800"/>
                  <a:gd name="connsiteX11" fmla="*/ 211365 w 793525"/>
                  <a:gd name="connsiteY11" fmla="*/ 886592 h 1753800"/>
                  <a:gd name="connsiteX12" fmla="*/ 212868 w 793525"/>
                  <a:gd name="connsiteY12" fmla="*/ 887505 h 1753800"/>
                  <a:gd name="connsiteX13" fmla="*/ 219696 w 793525"/>
                  <a:gd name="connsiteY13" fmla="*/ 893013 h 1753800"/>
                  <a:gd name="connsiteX14" fmla="*/ 223984 w 793525"/>
                  <a:gd name="connsiteY14" fmla="*/ 894268 h 1753800"/>
                  <a:gd name="connsiteX15" fmla="*/ 232315 w 793525"/>
                  <a:gd name="connsiteY15" fmla="*/ 899334 h 1753800"/>
                  <a:gd name="connsiteX16" fmla="*/ 281236 w 793525"/>
                  <a:gd name="connsiteY16" fmla="*/ 897453 h 1753800"/>
                  <a:gd name="connsiteX17" fmla="*/ 330172 w 793525"/>
                  <a:gd name="connsiteY17" fmla="*/ 874942 h 1753800"/>
                  <a:gd name="connsiteX18" fmla="*/ 302255 w 793525"/>
                  <a:gd name="connsiteY18" fmla="*/ 924830 h 1753800"/>
                  <a:gd name="connsiteX19" fmla="*/ 79704 w 793525"/>
                  <a:gd name="connsiteY19" fmla="*/ 868386 h 1753800"/>
                  <a:gd name="connsiteX20" fmla="*/ 1978 w 793525"/>
                  <a:gd name="connsiteY20" fmla="*/ 914664 h 1753800"/>
                  <a:gd name="connsiteX21" fmla="*/ 48255 w 793525"/>
                  <a:gd name="connsiteY21" fmla="*/ 992391 h 1753800"/>
                  <a:gd name="connsiteX22" fmla="*/ 313273 w 793525"/>
                  <a:gd name="connsiteY22" fmla="*/ 1059603 h 1753800"/>
                  <a:gd name="connsiteX23" fmla="*/ 327275 w 793525"/>
                  <a:gd name="connsiteY23" fmla="*/ 1060293 h 1753800"/>
                  <a:gd name="connsiteX24" fmla="*/ 328128 w 793525"/>
                  <a:gd name="connsiteY24" fmla="*/ 1060567 h 1753800"/>
                  <a:gd name="connsiteX25" fmla="*/ 329881 w 793525"/>
                  <a:gd name="connsiteY25" fmla="*/ 1060420 h 1753800"/>
                  <a:gd name="connsiteX26" fmla="*/ 338642 w 793525"/>
                  <a:gd name="connsiteY26" fmla="*/ 1060852 h 1753800"/>
                  <a:gd name="connsiteX27" fmla="*/ 342848 w 793525"/>
                  <a:gd name="connsiteY27" fmla="*/ 1059342 h 1753800"/>
                  <a:gd name="connsiteX28" fmla="*/ 352565 w 793525"/>
                  <a:gd name="connsiteY28" fmla="*/ 1058533 h 1753800"/>
                  <a:gd name="connsiteX29" fmla="*/ 391001 w 793525"/>
                  <a:gd name="connsiteY29" fmla="*/ 1028211 h 1753800"/>
                  <a:gd name="connsiteX30" fmla="*/ 432027 w 793525"/>
                  <a:gd name="connsiteY30" fmla="*/ 954897 h 1753800"/>
                  <a:gd name="connsiteX31" fmla="*/ 492722 w 793525"/>
                  <a:gd name="connsiteY31" fmla="*/ 1181411 h 1753800"/>
                  <a:gd name="connsiteX32" fmla="*/ 271846 w 793525"/>
                  <a:gd name="connsiteY32" fmla="*/ 1249997 h 1753800"/>
                  <a:gd name="connsiteX33" fmla="*/ 259273 w 793525"/>
                  <a:gd name="connsiteY33" fmla="*/ 1256871 h 1753800"/>
                  <a:gd name="connsiteX34" fmla="*/ 257455 w 793525"/>
                  <a:gd name="connsiteY34" fmla="*/ 1257313 h 1753800"/>
                  <a:gd name="connsiteX35" fmla="*/ 254494 w 793525"/>
                  <a:gd name="connsiteY35" fmla="*/ 1259483 h 1753800"/>
                  <a:gd name="connsiteX36" fmla="*/ 249114 w 793525"/>
                  <a:gd name="connsiteY36" fmla="*/ 1262424 h 1753800"/>
                  <a:gd name="connsiteX37" fmla="*/ 247158 w 793525"/>
                  <a:gd name="connsiteY37" fmla="*/ 1264860 h 1753800"/>
                  <a:gd name="connsiteX38" fmla="*/ 237677 w 793525"/>
                  <a:gd name="connsiteY38" fmla="*/ 1271808 h 1753800"/>
                  <a:gd name="connsiteX39" fmla="*/ 220734 w 793525"/>
                  <a:gd name="connsiteY39" fmla="*/ 1317739 h 1753800"/>
                  <a:gd name="connsiteX40" fmla="*/ 231469 w 793525"/>
                  <a:gd name="connsiteY40" fmla="*/ 1590937 h 1753800"/>
                  <a:gd name="connsiteX41" fmla="*/ 297896 w 793525"/>
                  <a:gd name="connsiteY41" fmla="*/ 1652341 h 1753800"/>
                  <a:gd name="connsiteX42" fmla="*/ 359300 w 793525"/>
                  <a:gd name="connsiteY42" fmla="*/ 1585914 h 1753800"/>
                  <a:gd name="connsiteX43" fmla="*/ 350508 w 793525"/>
                  <a:gd name="connsiteY43" fmla="*/ 1362203 h 1753800"/>
                  <a:gd name="connsiteX44" fmla="*/ 486839 w 793525"/>
                  <a:gd name="connsiteY44" fmla="*/ 1319870 h 1753800"/>
                  <a:gd name="connsiteX45" fmla="*/ 406874 w 793525"/>
                  <a:gd name="connsiteY45" fmla="*/ 1388179 h 1753800"/>
                  <a:gd name="connsiteX46" fmla="*/ 398036 w 793525"/>
                  <a:gd name="connsiteY46" fmla="*/ 1399459 h 1753800"/>
                  <a:gd name="connsiteX47" fmla="*/ 396540 w 793525"/>
                  <a:gd name="connsiteY47" fmla="*/ 1400582 h 1753800"/>
                  <a:gd name="connsiteX48" fmla="*/ 394677 w 793525"/>
                  <a:gd name="connsiteY48" fmla="*/ 1403746 h 1753800"/>
                  <a:gd name="connsiteX49" fmla="*/ 390895 w 793525"/>
                  <a:gd name="connsiteY49" fmla="*/ 1408572 h 1753800"/>
                  <a:gd name="connsiteX50" fmla="*/ 390059 w 793525"/>
                  <a:gd name="connsiteY50" fmla="*/ 1411582 h 1753800"/>
                  <a:gd name="connsiteX51" fmla="*/ 384092 w 793525"/>
                  <a:gd name="connsiteY51" fmla="*/ 1421709 h 1753800"/>
                  <a:gd name="connsiteX52" fmla="*/ 386660 w 793525"/>
                  <a:gd name="connsiteY52" fmla="*/ 1470598 h 1753800"/>
                  <a:gd name="connsiteX53" fmla="*/ 504385 w 793525"/>
                  <a:gd name="connsiteY53" fmla="*/ 1717363 h 1753800"/>
                  <a:gd name="connsiteX54" fmla="*/ 589660 w 793525"/>
                  <a:gd name="connsiteY54" fmla="*/ 1747552 h 1753800"/>
                  <a:gd name="connsiteX55" fmla="*/ 619849 w 793525"/>
                  <a:gd name="connsiteY55" fmla="*/ 1662278 h 1753800"/>
                  <a:gd name="connsiteX56" fmla="*/ 523446 w 793525"/>
                  <a:gd name="connsiteY56" fmla="*/ 1460213 h 1753800"/>
                  <a:gd name="connsiteX57" fmla="*/ 730857 w 793525"/>
                  <a:gd name="connsiteY57" fmla="*/ 1283035 h 1753800"/>
                  <a:gd name="connsiteX58" fmla="*/ 735532 w 793525"/>
                  <a:gd name="connsiteY58" fmla="*/ 1280713 h 1753800"/>
                  <a:gd name="connsiteX59" fmla="*/ 741186 w 793525"/>
                  <a:gd name="connsiteY59" fmla="*/ 1274212 h 1753800"/>
                  <a:gd name="connsiteX60" fmla="*/ 742646 w 793525"/>
                  <a:gd name="connsiteY60" fmla="*/ 1272965 h 1753800"/>
                  <a:gd name="connsiteX61" fmla="*/ 746063 w 793525"/>
                  <a:gd name="connsiteY61" fmla="*/ 1268604 h 1753800"/>
                  <a:gd name="connsiteX62" fmla="*/ 773348 w 793525"/>
                  <a:gd name="connsiteY62" fmla="*/ 1237228 h 1753800"/>
                  <a:gd name="connsiteX63" fmla="*/ 788366 w 793525"/>
                  <a:gd name="connsiteY63" fmla="*/ 1123160 h 1753800"/>
                  <a:gd name="connsiteX64" fmla="*/ 691049 w 793525"/>
                  <a:gd name="connsiteY64" fmla="*/ 759966 h 1753800"/>
                  <a:gd name="connsiteX65" fmla="*/ 608187 w 793525"/>
                  <a:gd name="connsiteY65" fmla="*/ 662080 h 1753800"/>
                  <a:gd name="connsiteX66" fmla="*/ 599457 w 793525"/>
                  <a:gd name="connsiteY66" fmla="*/ 659536 h 1753800"/>
                  <a:gd name="connsiteX67" fmla="*/ 574074 w 793525"/>
                  <a:gd name="connsiteY67" fmla="*/ 610923 h 1753800"/>
                  <a:gd name="connsiteX68" fmla="*/ 578132 w 793525"/>
                  <a:gd name="connsiteY68" fmla="*/ 609976 h 1753800"/>
                  <a:gd name="connsiteX69" fmla="*/ 745975 w 793525"/>
                  <a:gd name="connsiteY69" fmla="*/ 317462 h 1753800"/>
                  <a:gd name="connsiteX70" fmla="*/ 471162 w 793525"/>
                  <a:gd name="connsiteY70" fmla="*/ 0 h 1753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793525" h="1753800">
                    <a:moveTo>
                      <a:pt x="471162" y="0"/>
                    </a:moveTo>
                    <a:cubicBezTo>
                      <a:pt x="319387" y="0"/>
                      <a:pt x="196349" y="142133"/>
                      <a:pt x="196349" y="317462"/>
                    </a:cubicBezTo>
                    <a:cubicBezTo>
                      <a:pt x="196349" y="448959"/>
                      <a:pt x="265558" y="561783"/>
                      <a:pt x="364193" y="609976"/>
                    </a:cubicBezTo>
                    <a:lnTo>
                      <a:pt x="450526" y="630111"/>
                    </a:lnTo>
                    <a:lnTo>
                      <a:pt x="452376" y="677911"/>
                    </a:lnTo>
                    <a:lnTo>
                      <a:pt x="270362" y="761639"/>
                    </a:lnTo>
                    <a:lnTo>
                      <a:pt x="123695" y="584994"/>
                    </a:lnTo>
                    <a:cubicBezTo>
                      <a:pt x="101128" y="557814"/>
                      <a:pt x="60801" y="554075"/>
                      <a:pt x="33621" y="576642"/>
                    </a:cubicBezTo>
                    <a:cubicBezTo>
                      <a:pt x="6442" y="599209"/>
                      <a:pt x="2702" y="639536"/>
                      <a:pt x="25269" y="666716"/>
                    </a:cubicBezTo>
                    <a:lnTo>
                      <a:pt x="199924" y="877068"/>
                    </a:lnTo>
                    <a:lnTo>
                      <a:pt x="210837" y="885868"/>
                    </a:lnTo>
                    <a:lnTo>
                      <a:pt x="211365" y="886592"/>
                    </a:lnTo>
                    <a:lnTo>
                      <a:pt x="212868" y="887505"/>
                    </a:lnTo>
                    <a:lnTo>
                      <a:pt x="219696" y="893013"/>
                    </a:lnTo>
                    <a:lnTo>
                      <a:pt x="223984" y="894268"/>
                    </a:lnTo>
                    <a:lnTo>
                      <a:pt x="232315" y="899334"/>
                    </a:lnTo>
                    <a:cubicBezTo>
                      <a:pt x="247669" y="905013"/>
                      <a:pt x="265188" y="904834"/>
                      <a:pt x="281236" y="897453"/>
                    </a:cubicBezTo>
                    <a:lnTo>
                      <a:pt x="330172" y="874942"/>
                    </a:lnTo>
                    <a:lnTo>
                      <a:pt x="302255" y="924830"/>
                    </a:lnTo>
                    <a:lnTo>
                      <a:pt x="79704" y="868386"/>
                    </a:lnTo>
                    <a:cubicBezTo>
                      <a:pt x="45461" y="859702"/>
                      <a:pt x="10662" y="880421"/>
                      <a:pt x="1978" y="914664"/>
                    </a:cubicBezTo>
                    <a:cubicBezTo>
                      <a:pt x="-6707" y="948907"/>
                      <a:pt x="14012" y="983706"/>
                      <a:pt x="48255" y="992391"/>
                    </a:cubicBezTo>
                    <a:lnTo>
                      <a:pt x="313273" y="1059603"/>
                    </a:lnTo>
                    <a:lnTo>
                      <a:pt x="327275" y="1060293"/>
                    </a:lnTo>
                    <a:lnTo>
                      <a:pt x="328128" y="1060567"/>
                    </a:lnTo>
                    <a:lnTo>
                      <a:pt x="329881" y="1060420"/>
                    </a:lnTo>
                    <a:lnTo>
                      <a:pt x="338642" y="1060852"/>
                    </a:lnTo>
                    <a:lnTo>
                      <a:pt x="342848" y="1059342"/>
                    </a:lnTo>
                    <a:lnTo>
                      <a:pt x="352565" y="1058533"/>
                    </a:lnTo>
                    <a:cubicBezTo>
                      <a:pt x="368319" y="1054084"/>
                      <a:pt x="382375" y="1043625"/>
                      <a:pt x="391001" y="1028211"/>
                    </a:cubicBezTo>
                    <a:lnTo>
                      <a:pt x="432027" y="954897"/>
                    </a:lnTo>
                    <a:lnTo>
                      <a:pt x="492722" y="1181411"/>
                    </a:lnTo>
                    <a:lnTo>
                      <a:pt x="271846" y="1249997"/>
                    </a:lnTo>
                    <a:lnTo>
                      <a:pt x="259273" y="1256871"/>
                    </a:lnTo>
                    <a:lnTo>
                      <a:pt x="257455" y="1257313"/>
                    </a:lnTo>
                    <a:lnTo>
                      <a:pt x="254494" y="1259483"/>
                    </a:lnTo>
                    <a:lnTo>
                      <a:pt x="249114" y="1262424"/>
                    </a:lnTo>
                    <a:lnTo>
                      <a:pt x="247158" y="1264860"/>
                    </a:lnTo>
                    <a:lnTo>
                      <a:pt x="237677" y="1271808"/>
                    </a:lnTo>
                    <a:cubicBezTo>
                      <a:pt x="226565" y="1283830"/>
                      <a:pt x="220040" y="1300089"/>
                      <a:pt x="220734" y="1317739"/>
                    </a:cubicBezTo>
                    <a:cubicBezTo>
                      <a:pt x="224312" y="1408805"/>
                      <a:pt x="227890" y="1499871"/>
                      <a:pt x="231469" y="1590937"/>
                    </a:cubicBezTo>
                    <a:cubicBezTo>
                      <a:pt x="232856" y="1626237"/>
                      <a:pt x="262597" y="1653729"/>
                      <a:pt x="297896" y="1652341"/>
                    </a:cubicBezTo>
                    <a:cubicBezTo>
                      <a:pt x="333196" y="1650954"/>
                      <a:pt x="360688" y="1621213"/>
                      <a:pt x="359300" y="1585914"/>
                    </a:cubicBezTo>
                    <a:lnTo>
                      <a:pt x="350508" y="1362203"/>
                    </a:lnTo>
                    <a:lnTo>
                      <a:pt x="486839" y="1319870"/>
                    </a:lnTo>
                    <a:lnTo>
                      <a:pt x="406874" y="1388179"/>
                    </a:lnTo>
                    <a:lnTo>
                      <a:pt x="398036" y="1399459"/>
                    </a:lnTo>
                    <a:lnTo>
                      <a:pt x="396540" y="1400582"/>
                    </a:lnTo>
                    <a:lnTo>
                      <a:pt x="394677" y="1403746"/>
                    </a:lnTo>
                    <a:lnTo>
                      <a:pt x="390895" y="1408572"/>
                    </a:lnTo>
                    <a:lnTo>
                      <a:pt x="390059" y="1411582"/>
                    </a:lnTo>
                    <a:lnTo>
                      <a:pt x="384092" y="1421709"/>
                    </a:lnTo>
                    <a:cubicBezTo>
                      <a:pt x="378629" y="1437141"/>
                      <a:pt x="379053" y="1454656"/>
                      <a:pt x="386660" y="1470598"/>
                    </a:cubicBezTo>
                    <a:cubicBezTo>
                      <a:pt x="425901" y="1552853"/>
                      <a:pt x="465143" y="1635108"/>
                      <a:pt x="504385" y="1717363"/>
                    </a:cubicBezTo>
                    <a:cubicBezTo>
                      <a:pt x="519597" y="1749247"/>
                      <a:pt x="557776" y="1762764"/>
                      <a:pt x="589660" y="1747552"/>
                    </a:cubicBezTo>
                    <a:cubicBezTo>
                      <a:pt x="621544" y="1732340"/>
                      <a:pt x="635060" y="1694162"/>
                      <a:pt x="619849" y="1662278"/>
                    </a:cubicBezTo>
                    <a:lnTo>
                      <a:pt x="523446" y="1460213"/>
                    </a:lnTo>
                    <a:lnTo>
                      <a:pt x="730857" y="1283035"/>
                    </a:lnTo>
                    <a:lnTo>
                      <a:pt x="735532" y="1280713"/>
                    </a:lnTo>
                    <a:lnTo>
                      <a:pt x="741186" y="1274212"/>
                    </a:lnTo>
                    <a:lnTo>
                      <a:pt x="742646" y="1272965"/>
                    </a:lnTo>
                    <a:lnTo>
                      <a:pt x="746063" y="1268604"/>
                    </a:lnTo>
                    <a:lnTo>
                      <a:pt x="773348" y="1237228"/>
                    </a:lnTo>
                    <a:cubicBezTo>
                      <a:pt x="792584" y="1203911"/>
                      <a:pt x="799109" y="1163256"/>
                      <a:pt x="788366" y="1123160"/>
                    </a:cubicBezTo>
                    <a:cubicBezTo>
                      <a:pt x="755927" y="1002095"/>
                      <a:pt x="723489" y="881031"/>
                      <a:pt x="691049" y="759966"/>
                    </a:cubicBezTo>
                    <a:cubicBezTo>
                      <a:pt x="678963" y="714858"/>
                      <a:pt x="647594" y="680065"/>
                      <a:pt x="608187" y="662080"/>
                    </a:cubicBezTo>
                    <a:lnTo>
                      <a:pt x="599457" y="659536"/>
                    </a:lnTo>
                    <a:lnTo>
                      <a:pt x="574074" y="610923"/>
                    </a:lnTo>
                    <a:lnTo>
                      <a:pt x="578132" y="609976"/>
                    </a:lnTo>
                    <a:cubicBezTo>
                      <a:pt x="676766" y="561783"/>
                      <a:pt x="745975" y="448959"/>
                      <a:pt x="745975" y="317462"/>
                    </a:cubicBezTo>
                    <a:cubicBezTo>
                      <a:pt x="745975" y="142133"/>
                      <a:pt x="622937" y="0"/>
                      <a:pt x="47116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ドア</a:t>
            </a:r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に気を付けて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616838"/>
            <a:ext cx="9905999" cy="227754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42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開閉注意</a:t>
            </a:r>
          </a:p>
        </p:txBody>
      </p:sp>
      <p:grpSp>
        <p:nvGrpSpPr>
          <p:cNvPr id="32" name="グループ化 31"/>
          <p:cNvGrpSpPr/>
          <p:nvPr/>
        </p:nvGrpSpPr>
        <p:grpSpPr>
          <a:xfrm>
            <a:off x="3422068" y="1451302"/>
            <a:ext cx="3061862" cy="3061862"/>
            <a:chOff x="6227023" y="3495296"/>
            <a:chExt cx="1532734" cy="1532734"/>
          </a:xfrm>
        </p:grpSpPr>
        <p:sp>
          <p:nvSpPr>
            <p:cNvPr id="33" name="円/楕円 320"/>
            <p:cNvSpPr/>
            <p:nvPr/>
          </p:nvSpPr>
          <p:spPr>
            <a:xfrm>
              <a:off x="6227023" y="3495296"/>
              <a:ext cx="1532734" cy="1532734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6779403" y="3688155"/>
              <a:ext cx="765005" cy="1147506"/>
              <a:chOff x="2479868" y="902808"/>
              <a:chExt cx="907395" cy="1361092"/>
            </a:xfrm>
          </p:grpSpPr>
          <p:sp>
            <p:nvSpPr>
              <p:cNvPr id="49" name="正方形/長方形 48"/>
              <p:cNvSpPr/>
              <p:nvPr/>
            </p:nvSpPr>
            <p:spPr>
              <a:xfrm>
                <a:off x="2479868" y="902808"/>
                <a:ext cx="907395" cy="1361092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0" name="グループ化 49"/>
              <p:cNvGrpSpPr/>
              <p:nvPr/>
            </p:nvGrpSpPr>
            <p:grpSpPr>
              <a:xfrm>
                <a:off x="2479868" y="902808"/>
                <a:ext cx="907395" cy="1361092"/>
                <a:chOff x="4405778" y="476672"/>
                <a:chExt cx="1008112" cy="1512168"/>
              </a:xfrm>
            </p:grpSpPr>
            <p:sp>
              <p:nvSpPr>
                <p:cNvPr id="51" name="正方形/長方形 50"/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正方形/長方形 51"/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5" name="グループ化 34"/>
            <p:cNvGrpSpPr/>
            <p:nvPr/>
          </p:nvGrpSpPr>
          <p:grpSpPr>
            <a:xfrm>
              <a:off x="6983491" y="3817551"/>
              <a:ext cx="633410" cy="1077433"/>
              <a:chOff x="6338935" y="3817551"/>
              <a:chExt cx="633410" cy="1077433"/>
            </a:xfrm>
          </p:grpSpPr>
          <p:sp>
            <p:nvSpPr>
              <p:cNvPr id="47" name="フリーフォーム: 図形 46"/>
              <p:cNvSpPr/>
              <p:nvPr/>
            </p:nvSpPr>
            <p:spPr bwMode="auto">
              <a:xfrm>
                <a:off x="633893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フリーフォーム: 図形 47"/>
              <p:cNvSpPr/>
              <p:nvPr/>
            </p:nvSpPr>
            <p:spPr bwMode="auto">
              <a:xfrm>
                <a:off x="634214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" name="グループ化 35"/>
            <p:cNvGrpSpPr/>
            <p:nvPr/>
          </p:nvGrpSpPr>
          <p:grpSpPr>
            <a:xfrm>
              <a:off x="6833404" y="3564015"/>
              <a:ext cx="380226" cy="1445982"/>
              <a:chOff x="4012448" y="3564015"/>
              <a:chExt cx="380226" cy="1445982"/>
            </a:xfrm>
          </p:grpSpPr>
          <p:sp>
            <p:nvSpPr>
              <p:cNvPr id="41" name="台形 40"/>
              <p:cNvSpPr/>
              <p:nvPr/>
            </p:nvSpPr>
            <p:spPr>
              <a:xfrm rot="16200000">
                <a:off x="3453705" y="4122760"/>
                <a:ext cx="1445980" cy="328494"/>
              </a:xfrm>
              <a:prstGeom prst="trapezoid">
                <a:avLst>
                  <a:gd name="adj" fmla="val 48294"/>
                </a:avLst>
              </a:prstGeom>
              <a:solidFill>
                <a:schemeClr val="bg1">
                  <a:lumMod val="8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台形 41"/>
              <p:cNvSpPr/>
              <p:nvPr/>
            </p:nvSpPr>
            <p:spPr>
              <a:xfrm rot="16200000" flipV="1">
                <a:off x="3644169" y="4261491"/>
                <a:ext cx="1445981" cy="51029"/>
              </a:xfrm>
              <a:prstGeom prst="trapezoid">
                <a:avLst>
                  <a:gd name="adj" fmla="val 4579"/>
                </a:avLst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3" name="グループ化 42"/>
              <p:cNvGrpSpPr/>
              <p:nvPr/>
            </p:nvGrpSpPr>
            <p:grpSpPr>
              <a:xfrm>
                <a:off x="4172434" y="4207105"/>
                <a:ext cx="106020" cy="120035"/>
                <a:chOff x="558412" y="5484019"/>
                <a:chExt cx="179250" cy="157588"/>
              </a:xfrm>
            </p:grpSpPr>
            <p:sp>
              <p:nvSpPr>
                <p:cNvPr id="44" name="フリーフォーム: 図形 43"/>
                <p:cNvSpPr/>
                <p:nvPr/>
              </p:nvSpPr>
              <p:spPr>
                <a:xfrm>
                  <a:off x="599165" y="5519738"/>
                  <a:ext cx="138497" cy="86150"/>
                </a:xfrm>
                <a:custGeom>
                  <a:avLst/>
                  <a:gdLst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58820 w 117639"/>
                    <a:gd name="connsiteY2" fmla="*/ 41087 h 129900"/>
                    <a:gd name="connsiteX3" fmla="*/ 63299 w 117639"/>
                    <a:gd name="connsiteY3" fmla="*/ 19024 h 129900"/>
                    <a:gd name="connsiteX4" fmla="*/ 85807 w 117639"/>
                    <a:gd name="connsiteY4" fmla="*/ 0 h 129900"/>
                    <a:gd name="connsiteX5" fmla="*/ 117639 w 117639"/>
                    <a:gd name="connsiteY5" fmla="*/ 64950 h 129900"/>
                    <a:gd name="connsiteX6" fmla="*/ 85807 w 117639"/>
                    <a:gd name="connsiteY6" fmla="*/ 129900 h 129900"/>
                    <a:gd name="connsiteX7" fmla="*/ 63299 w 117639"/>
                    <a:gd name="connsiteY7" fmla="*/ 110877 h 129900"/>
                    <a:gd name="connsiteX8" fmla="*/ 58820 w 117639"/>
                    <a:gd name="connsiteY8" fmla="*/ 88814 h 129900"/>
                    <a:gd name="connsiteX9" fmla="*/ 54341 w 117639"/>
                    <a:gd name="connsiteY9" fmla="*/ 110877 h 129900"/>
                    <a:gd name="connsiteX10" fmla="*/ 31832 w 117639"/>
                    <a:gd name="connsiteY10" fmla="*/ 129900 h 129900"/>
                    <a:gd name="connsiteX11" fmla="*/ 0 w 117639"/>
                    <a:gd name="connsiteY11" fmla="*/ 64950 h 129900"/>
                    <a:gd name="connsiteX12" fmla="*/ 31832 w 117639"/>
                    <a:gd name="connsiteY12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63299 w 117639"/>
                    <a:gd name="connsiteY2" fmla="*/ 19024 h 129900"/>
                    <a:gd name="connsiteX3" fmla="*/ 85807 w 117639"/>
                    <a:gd name="connsiteY3" fmla="*/ 0 h 129900"/>
                    <a:gd name="connsiteX4" fmla="*/ 117639 w 117639"/>
                    <a:gd name="connsiteY4" fmla="*/ 64950 h 129900"/>
                    <a:gd name="connsiteX5" fmla="*/ 85807 w 117639"/>
                    <a:gd name="connsiteY5" fmla="*/ 129900 h 129900"/>
                    <a:gd name="connsiteX6" fmla="*/ 63299 w 117639"/>
                    <a:gd name="connsiteY6" fmla="*/ 110877 h 129900"/>
                    <a:gd name="connsiteX7" fmla="*/ 58820 w 117639"/>
                    <a:gd name="connsiteY7" fmla="*/ 88814 h 129900"/>
                    <a:gd name="connsiteX8" fmla="*/ 54341 w 117639"/>
                    <a:gd name="connsiteY8" fmla="*/ 110877 h 129900"/>
                    <a:gd name="connsiteX9" fmla="*/ 31832 w 117639"/>
                    <a:gd name="connsiteY9" fmla="*/ 129900 h 129900"/>
                    <a:gd name="connsiteX10" fmla="*/ 0 w 117639"/>
                    <a:gd name="connsiteY10" fmla="*/ 64950 h 129900"/>
                    <a:gd name="connsiteX11" fmla="*/ 31832 w 117639"/>
                    <a:gd name="connsiteY11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85807 w 117639"/>
                    <a:gd name="connsiteY2" fmla="*/ 0 h 129900"/>
                    <a:gd name="connsiteX3" fmla="*/ 117639 w 117639"/>
                    <a:gd name="connsiteY3" fmla="*/ 64950 h 129900"/>
                    <a:gd name="connsiteX4" fmla="*/ 85807 w 117639"/>
                    <a:gd name="connsiteY4" fmla="*/ 129900 h 129900"/>
                    <a:gd name="connsiteX5" fmla="*/ 63299 w 117639"/>
                    <a:gd name="connsiteY5" fmla="*/ 110877 h 129900"/>
                    <a:gd name="connsiteX6" fmla="*/ 58820 w 117639"/>
                    <a:gd name="connsiteY6" fmla="*/ 88814 h 129900"/>
                    <a:gd name="connsiteX7" fmla="*/ 54341 w 117639"/>
                    <a:gd name="connsiteY7" fmla="*/ 110877 h 129900"/>
                    <a:gd name="connsiteX8" fmla="*/ 31832 w 117639"/>
                    <a:gd name="connsiteY8" fmla="*/ 129900 h 129900"/>
                    <a:gd name="connsiteX9" fmla="*/ 0 w 117639"/>
                    <a:gd name="connsiteY9" fmla="*/ 64950 h 129900"/>
                    <a:gd name="connsiteX10" fmla="*/ 31832 w 117639"/>
                    <a:gd name="connsiteY10" fmla="*/ 0 h 129900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54341 w 117639"/>
                    <a:gd name="connsiteY6" fmla="*/ 118995 h 138018"/>
                    <a:gd name="connsiteX7" fmla="*/ 31832 w 117639"/>
                    <a:gd name="connsiteY7" fmla="*/ 138018 h 138018"/>
                    <a:gd name="connsiteX8" fmla="*/ 0 w 117639"/>
                    <a:gd name="connsiteY8" fmla="*/ 73068 h 138018"/>
                    <a:gd name="connsiteX9" fmla="*/ 31832 w 117639"/>
                    <a:gd name="connsiteY9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31832 w 117639"/>
                    <a:gd name="connsiteY6" fmla="*/ 138018 h 138018"/>
                    <a:gd name="connsiteX7" fmla="*/ 0 w 117639"/>
                    <a:gd name="connsiteY7" fmla="*/ 73068 h 138018"/>
                    <a:gd name="connsiteX8" fmla="*/ 31832 w 117639"/>
                    <a:gd name="connsiteY8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31832 w 117639"/>
                    <a:gd name="connsiteY5" fmla="*/ 138018 h 138018"/>
                    <a:gd name="connsiteX6" fmla="*/ 0 w 117639"/>
                    <a:gd name="connsiteY6" fmla="*/ 73068 h 138018"/>
                    <a:gd name="connsiteX7" fmla="*/ 31832 w 117639"/>
                    <a:gd name="connsiteY7" fmla="*/ 8118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63299 w 117639"/>
                    <a:gd name="connsiteY4" fmla="*/ 110877 h 129900"/>
                    <a:gd name="connsiteX5" fmla="*/ 31832 w 117639"/>
                    <a:gd name="connsiteY5" fmla="*/ 129900 h 129900"/>
                    <a:gd name="connsiteX6" fmla="*/ 0 w 117639"/>
                    <a:gd name="connsiteY6" fmla="*/ 64950 h 129900"/>
                    <a:gd name="connsiteX7" fmla="*/ 31832 w 117639"/>
                    <a:gd name="connsiteY7" fmla="*/ 0 h 129900"/>
                    <a:gd name="connsiteX0" fmla="*/ 31832 w 117639"/>
                    <a:gd name="connsiteY0" fmla="*/ 0 h 138018"/>
                    <a:gd name="connsiteX1" fmla="*/ 85807 w 117639"/>
                    <a:gd name="connsiteY1" fmla="*/ 0 h 138018"/>
                    <a:gd name="connsiteX2" fmla="*/ 117639 w 117639"/>
                    <a:gd name="connsiteY2" fmla="*/ 64950 h 138018"/>
                    <a:gd name="connsiteX3" fmla="*/ 85807 w 117639"/>
                    <a:gd name="connsiteY3" fmla="*/ 129900 h 138018"/>
                    <a:gd name="connsiteX4" fmla="*/ 31832 w 117639"/>
                    <a:gd name="connsiteY4" fmla="*/ 129900 h 138018"/>
                    <a:gd name="connsiteX5" fmla="*/ 0 w 117639"/>
                    <a:gd name="connsiteY5" fmla="*/ 64950 h 138018"/>
                    <a:gd name="connsiteX6" fmla="*/ 31832 w 117639"/>
                    <a:gd name="connsiteY6" fmla="*/ 0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31832 w 117639"/>
                    <a:gd name="connsiteY4" fmla="*/ 129900 h 129900"/>
                    <a:gd name="connsiteX5" fmla="*/ 0 w 117639"/>
                    <a:gd name="connsiteY5" fmla="*/ 64950 h 129900"/>
                    <a:gd name="connsiteX6" fmla="*/ 31832 w 117639"/>
                    <a:gd name="connsiteY6" fmla="*/ 0 h 12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7639" h="129900">
                      <a:moveTo>
                        <a:pt x="31832" y="0"/>
                      </a:moveTo>
                      <a:lnTo>
                        <a:pt x="85807" y="0"/>
                      </a:lnTo>
                      <a:cubicBezTo>
                        <a:pt x="100108" y="10825"/>
                        <a:pt x="117639" y="29079"/>
                        <a:pt x="117639" y="64950"/>
                      </a:cubicBezTo>
                      <a:cubicBezTo>
                        <a:pt x="117639" y="100821"/>
                        <a:pt x="100108" y="119075"/>
                        <a:pt x="85807" y="129900"/>
                      </a:cubicBezTo>
                      <a:lnTo>
                        <a:pt x="31832" y="129900"/>
                      </a:lnTo>
                      <a:cubicBezTo>
                        <a:pt x="17531" y="119075"/>
                        <a:pt x="0" y="100821"/>
                        <a:pt x="0" y="64950"/>
                      </a:cubicBezTo>
                      <a:cubicBezTo>
                        <a:pt x="0" y="29079"/>
                        <a:pt x="14252" y="0"/>
                        <a:pt x="3183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フリーフォーム: 図形 44"/>
                <p:cNvSpPr/>
                <p:nvPr/>
              </p:nvSpPr>
              <p:spPr>
                <a:xfrm>
                  <a:off x="558412" y="5484019"/>
                  <a:ext cx="119180" cy="157588"/>
                </a:xfrm>
                <a:custGeom>
                  <a:avLst/>
                  <a:gdLst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58820 w 117639"/>
                    <a:gd name="connsiteY2" fmla="*/ 41087 h 129900"/>
                    <a:gd name="connsiteX3" fmla="*/ 63299 w 117639"/>
                    <a:gd name="connsiteY3" fmla="*/ 19024 h 129900"/>
                    <a:gd name="connsiteX4" fmla="*/ 85807 w 117639"/>
                    <a:gd name="connsiteY4" fmla="*/ 0 h 129900"/>
                    <a:gd name="connsiteX5" fmla="*/ 117639 w 117639"/>
                    <a:gd name="connsiteY5" fmla="*/ 64950 h 129900"/>
                    <a:gd name="connsiteX6" fmla="*/ 85807 w 117639"/>
                    <a:gd name="connsiteY6" fmla="*/ 129900 h 129900"/>
                    <a:gd name="connsiteX7" fmla="*/ 63299 w 117639"/>
                    <a:gd name="connsiteY7" fmla="*/ 110877 h 129900"/>
                    <a:gd name="connsiteX8" fmla="*/ 58820 w 117639"/>
                    <a:gd name="connsiteY8" fmla="*/ 88814 h 129900"/>
                    <a:gd name="connsiteX9" fmla="*/ 54341 w 117639"/>
                    <a:gd name="connsiteY9" fmla="*/ 110877 h 129900"/>
                    <a:gd name="connsiteX10" fmla="*/ 31832 w 117639"/>
                    <a:gd name="connsiteY10" fmla="*/ 129900 h 129900"/>
                    <a:gd name="connsiteX11" fmla="*/ 0 w 117639"/>
                    <a:gd name="connsiteY11" fmla="*/ 64950 h 129900"/>
                    <a:gd name="connsiteX12" fmla="*/ 31832 w 117639"/>
                    <a:gd name="connsiteY12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63299 w 117639"/>
                    <a:gd name="connsiteY2" fmla="*/ 19024 h 129900"/>
                    <a:gd name="connsiteX3" fmla="*/ 85807 w 117639"/>
                    <a:gd name="connsiteY3" fmla="*/ 0 h 129900"/>
                    <a:gd name="connsiteX4" fmla="*/ 117639 w 117639"/>
                    <a:gd name="connsiteY4" fmla="*/ 64950 h 129900"/>
                    <a:gd name="connsiteX5" fmla="*/ 85807 w 117639"/>
                    <a:gd name="connsiteY5" fmla="*/ 129900 h 129900"/>
                    <a:gd name="connsiteX6" fmla="*/ 63299 w 117639"/>
                    <a:gd name="connsiteY6" fmla="*/ 110877 h 129900"/>
                    <a:gd name="connsiteX7" fmla="*/ 58820 w 117639"/>
                    <a:gd name="connsiteY7" fmla="*/ 88814 h 129900"/>
                    <a:gd name="connsiteX8" fmla="*/ 54341 w 117639"/>
                    <a:gd name="connsiteY8" fmla="*/ 110877 h 129900"/>
                    <a:gd name="connsiteX9" fmla="*/ 31832 w 117639"/>
                    <a:gd name="connsiteY9" fmla="*/ 129900 h 129900"/>
                    <a:gd name="connsiteX10" fmla="*/ 0 w 117639"/>
                    <a:gd name="connsiteY10" fmla="*/ 64950 h 129900"/>
                    <a:gd name="connsiteX11" fmla="*/ 31832 w 117639"/>
                    <a:gd name="connsiteY11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85807 w 117639"/>
                    <a:gd name="connsiteY2" fmla="*/ 0 h 129900"/>
                    <a:gd name="connsiteX3" fmla="*/ 117639 w 117639"/>
                    <a:gd name="connsiteY3" fmla="*/ 64950 h 129900"/>
                    <a:gd name="connsiteX4" fmla="*/ 85807 w 117639"/>
                    <a:gd name="connsiteY4" fmla="*/ 129900 h 129900"/>
                    <a:gd name="connsiteX5" fmla="*/ 63299 w 117639"/>
                    <a:gd name="connsiteY5" fmla="*/ 110877 h 129900"/>
                    <a:gd name="connsiteX6" fmla="*/ 58820 w 117639"/>
                    <a:gd name="connsiteY6" fmla="*/ 88814 h 129900"/>
                    <a:gd name="connsiteX7" fmla="*/ 54341 w 117639"/>
                    <a:gd name="connsiteY7" fmla="*/ 110877 h 129900"/>
                    <a:gd name="connsiteX8" fmla="*/ 31832 w 117639"/>
                    <a:gd name="connsiteY8" fmla="*/ 129900 h 129900"/>
                    <a:gd name="connsiteX9" fmla="*/ 0 w 117639"/>
                    <a:gd name="connsiteY9" fmla="*/ 64950 h 129900"/>
                    <a:gd name="connsiteX10" fmla="*/ 31832 w 117639"/>
                    <a:gd name="connsiteY10" fmla="*/ 0 h 129900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54341 w 117639"/>
                    <a:gd name="connsiteY6" fmla="*/ 118995 h 138018"/>
                    <a:gd name="connsiteX7" fmla="*/ 31832 w 117639"/>
                    <a:gd name="connsiteY7" fmla="*/ 138018 h 138018"/>
                    <a:gd name="connsiteX8" fmla="*/ 0 w 117639"/>
                    <a:gd name="connsiteY8" fmla="*/ 73068 h 138018"/>
                    <a:gd name="connsiteX9" fmla="*/ 31832 w 117639"/>
                    <a:gd name="connsiteY9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31832 w 117639"/>
                    <a:gd name="connsiteY6" fmla="*/ 138018 h 138018"/>
                    <a:gd name="connsiteX7" fmla="*/ 0 w 117639"/>
                    <a:gd name="connsiteY7" fmla="*/ 73068 h 138018"/>
                    <a:gd name="connsiteX8" fmla="*/ 31832 w 117639"/>
                    <a:gd name="connsiteY8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31832 w 117639"/>
                    <a:gd name="connsiteY5" fmla="*/ 138018 h 138018"/>
                    <a:gd name="connsiteX6" fmla="*/ 0 w 117639"/>
                    <a:gd name="connsiteY6" fmla="*/ 73068 h 138018"/>
                    <a:gd name="connsiteX7" fmla="*/ 31832 w 117639"/>
                    <a:gd name="connsiteY7" fmla="*/ 8118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63299 w 117639"/>
                    <a:gd name="connsiteY4" fmla="*/ 110877 h 129900"/>
                    <a:gd name="connsiteX5" fmla="*/ 31832 w 117639"/>
                    <a:gd name="connsiteY5" fmla="*/ 129900 h 129900"/>
                    <a:gd name="connsiteX6" fmla="*/ 0 w 117639"/>
                    <a:gd name="connsiteY6" fmla="*/ 64950 h 129900"/>
                    <a:gd name="connsiteX7" fmla="*/ 31832 w 117639"/>
                    <a:gd name="connsiteY7" fmla="*/ 0 h 129900"/>
                    <a:gd name="connsiteX0" fmla="*/ 31832 w 117639"/>
                    <a:gd name="connsiteY0" fmla="*/ 0 h 138018"/>
                    <a:gd name="connsiteX1" fmla="*/ 85807 w 117639"/>
                    <a:gd name="connsiteY1" fmla="*/ 0 h 138018"/>
                    <a:gd name="connsiteX2" fmla="*/ 117639 w 117639"/>
                    <a:gd name="connsiteY2" fmla="*/ 64950 h 138018"/>
                    <a:gd name="connsiteX3" fmla="*/ 85807 w 117639"/>
                    <a:gd name="connsiteY3" fmla="*/ 129900 h 138018"/>
                    <a:gd name="connsiteX4" fmla="*/ 31832 w 117639"/>
                    <a:gd name="connsiteY4" fmla="*/ 129900 h 138018"/>
                    <a:gd name="connsiteX5" fmla="*/ 0 w 117639"/>
                    <a:gd name="connsiteY5" fmla="*/ 64950 h 138018"/>
                    <a:gd name="connsiteX6" fmla="*/ 31832 w 117639"/>
                    <a:gd name="connsiteY6" fmla="*/ 0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31832 w 117639"/>
                    <a:gd name="connsiteY4" fmla="*/ 129900 h 129900"/>
                    <a:gd name="connsiteX5" fmla="*/ 0 w 117639"/>
                    <a:gd name="connsiteY5" fmla="*/ 64950 h 129900"/>
                    <a:gd name="connsiteX6" fmla="*/ 31832 w 117639"/>
                    <a:gd name="connsiteY6" fmla="*/ 0 h 12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7639" h="129900">
                      <a:moveTo>
                        <a:pt x="31832" y="0"/>
                      </a:moveTo>
                      <a:lnTo>
                        <a:pt x="85807" y="0"/>
                      </a:lnTo>
                      <a:cubicBezTo>
                        <a:pt x="100108" y="10825"/>
                        <a:pt x="117639" y="29079"/>
                        <a:pt x="117639" y="64950"/>
                      </a:cubicBezTo>
                      <a:cubicBezTo>
                        <a:pt x="117639" y="100821"/>
                        <a:pt x="100108" y="119075"/>
                        <a:pt x="85807" y="129900"/>
                      </a:cubicBezTo>
                      <a:lnTo>
                        <a:pt x="31832" y="129900"/>
                      </a:lnTo>
                      <a:cubicBezTo>
                        <a:pt x="17531" y="119075"/>
                        <a:pt x="0" y="100821"/>
                        <a:pt x="0" y="64950"/>
                      </a:cubicBezTo>
                      <a:cubicBezTo>
                        <a:pt x="0" y="29079"/>
                        <a:pt x="14252" y="0"/>
                        <a:pt x="31832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円/楕円 347"/>
                <p:cNvSpPr/>
                <p:nvPr/>
              </p:nvSpPr>
              <p:spPr>
                <a:xfrm>
                  <a:off x="560126" y="5484021"/>
                  <a:ext cx="64497" cy="157586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37" name="星: 16 pt 36"/>
            <p:cNvSpPr/>
            <p:nvPr/>
          </p:nvSpPr>
          <p:spPr bwMode="auto">
            <a:xfrm>
              <a:off x="6540286" y="3794784"/>
              <a:ext cx="466879" cy="466879"/>
            </a:xfrm>
            <a:prstGeom prst="star16">
              <a:avLst>
                <a:gd name="adj" fmla="val 32400"/>
              </a:avLst>
            </a:prstGeom>
            <a:solidFill>
              <a:srgbClr val="FF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38" name="グループ化 37"/>
            <p:cNvGrpSpPr/>
            <p:nvPr/>
          </p:nvGrpSpPr>
          <p:grpSpPr>
            <a:xfrm rot="20700000">
              <a:off x="6313633" y="3893940"/>
              <a:ext cx="462507" cy="1022204"/>
              <a:chOff x="3054017" y="3789948"/>
              <a:chExt cx="556239" cy="1229365"/>
            </a:xfrm>
          </p:grpSpPr>
          <p:sp>
            <p:nvSpPr>
              <p:cNvPr id="39" name="フリーフォーム: 図形 38"/>
              <p:cNvSpPr/>
              <p:nvPr/>
            </p:nvSpPr>
            <p:spPr bwMode="auto">
              <a:xfrm flipH="1">
                <a:off x="3054017" y="3789948"/>
                <a:ext cx="556239" cy="1229365"/>
              </a:xfrm>
              <a:custGeom>
                <a:avLst/>
                <a:gdLst>
                  <a:gd name="connsiteX0" fmla="*/ 471162 w 793525"/>
                  <a:gd name="connsiteY0" fmla="*/ 0 h 1753800"/>
                  <a:gd name="connsiteX1" fmla="*/ 196349 w 793525"/>
                  <a:gd name="connsiteY1" fmla="*/ 317462 h 1753800"/>
                  <a:gd name="connsiteX2" fmla="*/ 364193 w 793525"/>
                  <a:gd name="connsiteY2" fmla="*/ 609976 h 1753800"/>
                  <a:gd name="connsiteX3" fmla="*/ 450526 w 793525"/>
                  <a:gd name="connsiteY3" fmla="*/ 630111 h 1753800"/>
                  <a:gd name="connsiteX4" fmla="*/ 452376 w 793525"/>
                  <a:gd name="connsiteY4" fmla="*/ 677911 h 1753800"/>
                  <a:gd name="connsiteX5" fmla="*/ 270362 w 793525"/>
                  <a:gd name="connsiteY5" fmla="*/ 761639 h 1753800"/>
                  <a:gd name="connsiteX6" fmla="*/ 123695 w 793525"/>
                  <a:gd name="connsiteY6" fmla="*/ 584994 h 1753800"/>
                  <a:gd name="connsiteX7" fmla="*/ 33621 w 793525"/>
                  <a:gd name="connsiteY7" fmla="*/ 576642 h 1753800"/>
                  <a:gd name="connsiteX8" fmla="*/ 25269 w 793525"/>
                  <a:gd name="connsiteY8" fmla="*/ 666716 h 1753800"/>
                  <a:gd name="connsiteX9" fmla="*/ 199924 w 793525"/>
                  <a:gd name="connsiteY9" fmla="*/ 877068 h 1753800"/>
                  <a:gd name="connsiteX10" fmla="*/ 210837 w 793525"/>
                  <a:gd name="connsiteY10" fmla="*/ 885868 h 1753800"/>
                  <a:gd name="connsiteX11" fmla="*/ 211365 w 793525"/>
                  <a:gd name="connsiteY11" fmla="*/ 886592 h 1753800"/>
                  <a:gd name="connsiteX12" fmla="*/ 212868 w 793525"/>
                  <a:gd name="connsiteY12" fmla="*/ 887505 h 1753800"/>
                  <a:gd name="connsiteX13" fmla="*/ 219696 w 793525"/>
                  <a:gd name="connsiteY13" fmla="*/ 893013 h 1753800"/>
                  <a:gd name="connsiteX14" fmla="*/ 223984 w 793525"/>
                  <a:gd name="connsiteY14" fmla="*/ 894268 h 1753800"/>
                  <a:gd name="connsiteX15" fmla="*/ 232315 w 793525"/>
                  <a:gd name="connsiteY15" fmla="*/ 899334 h 1753800"/>
                  <a:gd name="connsiteX16" fmla="*/ 281236 w 793525"/>
                  <a:gd name="connsiteY16" fmla="*/ 897453 h 1753800"/>
                  <a:gd name="connsiteX17" fmla="*/ 330172 w 793525"/>
                  <a:gd name="connsiteY17" fmla="*/ 874942 h 1753800"/>
                  <a:gd name="connsiteX18" fmla="*/ 302255 w 793525"/>
                  <a:gd name="connsiteY18" fmla="*/ 924830 h 1753800"/>
                  <a:gd name="connsiteX19" fmla="*/ 79704 w 793525"/>
                  <a:gd name="connsiteY19" fmla="*/ 868386 h 1753800"/>
                  <a:gd name="connsiteX20" fmla="*/ 1978 w 793525"/>
                  <a:gd name="connsiteY20" fmla="*/ 914664 h 1753800"/>
                  <a:gd name="connsiteX21" fmla="*/ 48255 w 793525"/>
                  <a:gd name="connsiteY21" fmla="*/ 992391 h 1753800"/>
                  <a:gd name="connsiteX22" fmla="*/ 313273 w 793525"/>
                  <a:gd name="connsiteY22" fmla="*/ 1059603 h 1753800"/>
                  <a:gd name="connsiteX23" fmla="*/ 327275 w 793525"/>
                  <a:gd name="connsiteY23" fmla="*/ 1060293 h 1753800"/>
                  <a:gd name="connsiteX24" fmla="*/ 328128 w 793525"/>
                  <a:gd name="connsiteY24" fmla="*/ 1060567 h 1753800"/>
                  <a:gd name="connsiteX25" fmla="*/ 329881 w 793525"/>
                  <a:gd name="connsiteY25" fmla="*/ 1060420 h 1753800"/>
                  <a:gd name="connsiteX26" fmla="*/ 338642 w 793525"/>
                  <a:gd name="connsiteY26" fmla="*/ 1060852 h 1753800"/>
                  <a:gd name="connsiteX27" fmla="*/ 342848 w 793525"/>
                  <a:gd name="connsiteY27" fmla="*/ 1059342 h 1753800"/>
                  <a:gd name="connsiteX28" fmla="*/ 352565 w 793525"/>
                  <a:gd name="connsiteY28" fmla="*/ 1058533 h 1753800"/>
                  <a:gd name="connsiteX29" fmla="*/ 391001 w 793525"/>
                  <a:gd name="connsiteY29" fmla="*/ 1028211 h 1753800"/>
                  <a:gd name="connsiteX30" fmla="*/ 432027 w 793525"/>
                  <a:gd name="connsiteY30" fmla="*/ 954897 h 1753800"/>
                  <a:gd name="connsiteX31" fmla="*/ 492722 w 793525"/>
                  <a:gd name="connsiteY31" fmla="*/ 1181411 h 1753800"/>
                  <a:gd name="connsiteX32" fmla="*/ 271846 w 793525"/>
                  <a:gd name="connsiteY32" fmla="*/ 1249997 h 1753800"/>
                  <a:gd name="connsiteX33" fmla="*/ 259273 w 793525"/>
                  <a:gd name="connsiteY33" fmla="*/ 1256871 h 1753800"/>
                  <a:gd name="connsiteX34" fmla="*/ 257455 w 793525"/>
                  <a:gd name="connsiteY34" fmla="*/ 1257313 h 1753800"/>
                  <a:gd name="connsiteX35" fmla="*/ 254494 w 793525"/>
                  <a:gd name="connsiteY35" fmla="*/ 1259483 h 1753800"/>
                  <a:gd name="connsiteX36" fmla="*/ 249114 w 793525"/>
                  <a:gd name="connsiteY36" fmla="*/ 1262424 h 1753800"/>
                  <a:gd name="connsiteX37" fmla="*/ 247158 w 793525"/>
                  <a:gd name="connsiteY37" fmla="*/ 1264860 h 1753800"/>
                  <a:gd name="connsiteX38" fmla="*/ 237677 w 793525"/>
                  <a:gd name="connsiteY38" fmla="*/ 1271808 h 1753800"/>
                  <a:gd name="connsiteX39" fmla="*/ 220734 w 793525"/>
                  <a:gd name="connsiteY39" fmla="*/ 1317739 h 1753800"/>
                  <a:gd name="connsiteX40" fmla="*/ 231469 w 793525"/>
                  <a:gd name="connsiteY40" fmla="*/ 1590937 h 1753800"/>
                  <a:gd name="connsiteX41" fmla="*/ 297896 w 793525"/>
                  <a:gd name="connsiteY41" fmla="*/ 1652341 h 1753800"/>
                  <a:gd name="connsiteX42" fmla="*/ 359300 w 793525"/>
                  <a:gd name="connsiteY42" fmla="*/ 1585914 h 1753800"/>
                  <a:gd name="connsiteX43" fmla="*/ 350508 w 793525"/>
                  <a:gd name="connsiteY43" fmla="*/ 1362203 h 1753800"/>
                  <a:gd name="connsiteX44" fmla="*/ 486839 w 793525"/>
                  <a:gd name="connsiteY44" fmla="*/ 1319870 h 1753800"/>
                  <a:gd name="connsiteX45" fmla="*/ 406874 w 793525"/>
                  <a:gd name="connsiteY45" fmla="*/ 1388179 h 1753800"/>
                  <a:gd name="connsiteX46" fmla="*/ 398036 w 793525"/>
                  <a:gd name="connsiteY46" fmla="*/ 1399459 h 1753800"/>
                  <a:gd name="connsiteX47" fmla="*/ 396540 w 793525"/>
                  <a:gd name="connsiteY47" fmla="*/ 1400582 h 1753800"/>
                  <a:gd name="connsiteX48" fmla="*/ 394677 w 793525"/>
                  <a:gd name="connsiteY48" fmla="*/ 1403746 h 1753800"/>
                  <a:gd name="connsiteX49" fmla="*/ 390895 w 793525"/>
                  <a:gd name="connsiteY49" fmla="*/ 1408572 h 1753800"/>
                  <a:gd name="connsiteX50" fmla="*/ 390059 w 793525"/>
                  <a:gd name="connsiteY50" fmla="*/ 1411582 h 1753800"/>
                  <a:gd name="connsiteX51" fmla="*/ 384092 w 793525"/>
                  <a:gd name="connsiteY51" fmla="*/ 1421709 h 1753800"/>
                  <a:gd name="connsiteX52" fmla="*/ 386660 w 793525"/>
                  <a:gd name="connsiteY52" fmla="*/ 1470598 h 1753800"/>
                  <a:gd name="connsiteX53" fmla="*/ 504385 w 793525"/>
                  <a:gd name="connsiteY53" fmla="*/ 1717363 h 1753800"/>
                  <a:gd name="connsiteX54" fmla="*/ 589660 w 793525"/>
                  <a:gd name="connsiteY54" fmla="*/ 1747552 h 1753800"/>
                  <a:gd name="connsiteX55" fmla="*/ 619849 w 793525"/>
                  <a:gd name="connsiteY55" fmla="*/ 1662278 h 1753800"/>
                  <a:gd name="connsiteX56" fmla="*/ 523446 w 793525"/>
                  <a:gd name="connsiteY56" fmla="*/ 1460213 h 1753800"/>
                  <a:gd name="connsiteX57" fmla="*/ 730857 w 793525"/>
                  <a:gd name="connsiteY57" fmla="*/ 1283035 h 1753800"/>
                  <a:gd name="connsiteX58" fmla="*/ 735532 w 793525"/>
                  <a:gd name="connsiteY58" fmla="*/ 1280713 h 1753800"/>
                  <a:gd name="connsiteX59" fmla="*/ 741186 w 793525"/>
                  <a:gd name="connsiteY59" fmla="*/ 1274212 h 1753800"/>
                  <a:gd name="connsiteX60" fmla="*/ 742646 w 793525"/>
                  <a:gd name="connsiteY60" fmla="*/ 1272965 h 1753800"/>
                  <a:gd name="connsiteX61" fmla="*/ 746063 w 793525"/>
                  <a:gd name="connsiteY61" fmla="*/ 1268604 h 1753800"/>
                  <a:gd name="connsiteX62" fmla="*/ 773348 w 793525"/>
                  <a:gd name="connsiteY62" fmla="*/ 1237228 h 1753800"/>
                  <a:gd name="connsiteX63" fmla="*/ 788366 w 793525"/>
                  <a:gd name="connsiteY63" fmla="*/ 1123160 h 1753800"/>
                  <a:gd name="connsiteX64" fmla="*/ 691049 w 793525"/>
                  <a:gd name="connsiteY64" fmla="*/ 759966 h 1753800"/>
                  <a:gd name="connsiteX65" fmla="*/ 608187 w 793525"/>
                  <a:gd name="connsiteY65" fmla="*/ 662080 h 1753800"/>
                  <a:gd name="connsiteX66" fmla="*/ 599457 w 793525"/>
                  <a:gd name="connsiteY66" fmla="*/ 659536 h 1753800"/>
                  <a:gd name="connsiteX67" fmla="*/ 574074 w 793525"/>
                  <a:gd name="connsiteY67" fmla="*/ 610923 h 1753800"/>
                  <a:gd name="connsiteX68" fmla="*/ 578132 w 793525"/>
                  <a:gd name="connsiteY68" fmla="*/ 609976 h 1753800"/>
                  <a:gd name="connsiteX69" fmla="*/ 745975 w 793525"/>
                  <a:gd name="connsiteY69" fmla="*/ 317462 h 1753800"/>
                  <a:gd name="connsiteX70" fmla="*/ 471162 w 793525"/>
                  <a:gd name="connsiteY70" fmla="*/ 0 h 1753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793525" h="1753800">
                    <a:moveTo>
                      <a:pt x="471162" y="0"/>
                    </a:moveTo>
                    <a:cubicBezTo>
                      <a:pt x="319387" y="0"/>
                      <a:pt x="196349" y="142133"/>
                      <a:pt x="196349" y="317462"/>
                    </a:cubicBezTo>
                    <a:cubicBezTo>
                      <a:pt x="196349" y="448959"/>
                      <a:pt x="265558" y="561783"/>
                      <a:pt x="364193" y="609976"/>
                    </a:cubicBezTo>
                    <a:lnTo>
                      <a:pt x="450526" y="630111"/>
                    </a:lnTo>
                    <a:lnTo>
                      <a:pt x="452376" y="677911"/>
                    </a:lnTo>
                    <a:lnTo>
                      <a:pt x="270362" y="761639"/>
                    </a:lnTo>
                    <a:lnTo>
                      <a:pt x="123695" y="584994"/>
                    </a:lnTo>
                    <a:cubicBezTo>
                      <a:pt x="101128" y="557814"/>
                      <a:pt x="60801" y="554075"/>
                      <a:pt x="33621" y="576642"/>
                    </a:cubicBezTo>
                    <a:cubicBezTo>
                      <a:pt x="6442" y="599209"/>
                      <a:pt x="2702" y="639536"/>
                      <a:pt x="25269" y="666716"/>
                    </a:cubicBezTo>
                    <a:lnTo>
                      <a:pt x="199924" y="877068"/>
                    </a:lnTo>
                    <a:lnTo>
                      <a:pt x="210837" y="885868"/>
                    </a:lnTo>
                    <a:lnTo>
                      <a:pt x="211365" y="886592"/>
                    </a:lnTo>
                    <a:lnTo>
                      <a:pt x="212868" y="887505"/>
                    </a:lnTo>
                    <a:lnTo>
                      <a:pt x="219696" y="893013"/>
                    </a:lnTo>
                    <a:lnTo>
                      <a:pt x="223984" y="894268"/>
                    </a:lnTo>
                    <a:lnTo>
                      <a:pt x="232315" y="899334"/>
                    </a:lnTo>
                    <a:cubicBezTo>
                      <a:pt x="247669" y="905013"/>
                      <a:pt x="265188" y="904834"/>
                      <a:pt x="281236" y="897453"/>
                    </a:cubicBezTo>
                    <a:lnTo>
                      <a:pt x="330172" y="874942"/>
                    </a:lnTo>
                    <a:lnTo>
                      <a:pt x="302255" y="924830"/>
                    </a:lnTo>
                    <a:lnTo>
                      <a:pt x="79704" y="868386"/>
                    </a:lnTo>
                    <a:cubicBezTo>
                      <a:pt x="45461" y="859702"/>
                      <a:pt x="10662" y="880421"/>
                      <a:pt x="1978" y="914664"/>
                    </a:cubicBezTo>
                    <a:cubicBezTo>
                      <a:pt x="-6707" y="948907"/>
                      <a:pt x="14012" y="983706"/>
                      <a:pt x="48255" y="992391"/>
                    </a:cubicBezTo>
                    <a:lnTo>
                      <a:pt x="313273" y="1059603"/>
                    </a:lnTo>
                    <a:lnTo>
                      <a:pt x="327275" y="1060293"/>
                    </a:lnTo>
                    <a:lnTo>
                      <a:pt x="328128" y="1060567"/>
                    </a:lnTo>
                    <a:lnTo>
                      <a:pt x="329881" y="1060420"/>
                    </a:lnTo>
                    <a:lnTo>
                      <a:pt x="338642" y="1060852"/>
                    </a:lnTo>
                    <a:lnTo>
                      <a:pt x="342848" y="1059342"/>
                    </a:lnTo>
                    <a:lnTo>
                      <a:pt x="352565" y="1058533"/>
                    </a:lnTo>
                    <a:cubicBezTo>
                      <a:pt x="368319" y="1054084"/>
                      <a:pt x="382375" y="1043625"/>
                      <a:pt x="391001" y="1028211"/>
                    </a:cubicBezTo>
                    <a:lnTo>
                      <a:pt x="432027" y="954897"/>
                    </a:lnTo>
                    <a:lnTo>
                      <a:pt x="492722" y="1181411"/>
                    </a:lnTo>
                    <a:lnTo>
                      <a:pt x="271846" y="1249997"/>
                    </a:lnTo>
                    <a:lnTo>
                      <a:pt x="259273" y="1256871"/>
                    </a:lnTo>
                    <a:lnTo>
                      <a:pt x="257455" y="1257313"/>
                    </a:lnTo>
                    <a:lnTo>
                      <a:pt x="254494" y="1259483"/>
                    </a:lnTo>
                    <a:lnTo>
                      <a:pt x="249114" y="1262424"/>
                    </a:lnTo>
                    <a:lnTo>
                      <a:pt x="247158" y="1264860"/>
                    </a:lnTo>
                    <a:lnTo>
                      <a:pt x="237677" y="1271808"/>
                    </a:lnTo>
                    <a:cubicBezTo>
                      <a:pt x="226565" y="1283830"/>
                      <a:pt x="220040" y="1300089"/>
                      <a:pt x="220734" y="1317739"/>
                    </a:cubicBezTo>
                    <a:cubicBezTo>
                      <a:pt x="224312" y="1408805"/>
                      <a:pt x="227890" y="1499871"/>
                      <a:pt x="231469" y="1590937"/>
                    </a:cubicBezTo>
                    <a:cubicBezTo>
                      <a:pt x="232856" y="1626237"/>
                      <a:pt x="262597" y="1653729"/>
                      <a:pt x="297896" y="1652341"/>
                    </a:cubicBezTo>
                    <a:cubicBezTo>
                      <a:pt x="333196" y="1650954"/>
                      <a:pt x="360688" y="1621213"/>
                      <a:pt x="359300" y="1585914"/>
                    </a:cubicBezTo>
                    <a:lnTo>
                      <a:pt x="350508" y="1362203"/>
                    </a:lnTo>
                    <a:lnTo>
                      <a:pt x="486839" y="1319870"/>
                    </a:lnTo>
                    <a:lnTo>
                      <a:pt x="406874" y="1388179"/>
                    </a:lnTo>
                    <a:lnTo>
                      <a:pt x="398036" y="1399459"/>
                    </a:lnTo>
                    <a:lnTo>
                      <a:pt x="396540" y="1400582"/>
                    </a:lnTo>
                    <a:lnTo>
                      <a:pt x="394677" y="1403746"/>
                    </a:lnTo>
                    <a:lnTo>
                      <a:pt x="390895" y="1408572"/>
                    </a:lnTo>
                    <a:lnTo>
                      <a:pt x="390059" y="1411582"/>
                    </a:lnTo>
                    <a:lnTo>
                      <a:pt x="384092" y="1421709"/>
                    </a:lnTo>
                    <a:cubicBezTo>
                      <a:pt x="378629" y="1437141"/>
                      <a:pt x="379053" y="1454656"/>
                      <a:pt x="386660" y="1470598"/>
                    </a:cubicBezTo>
                    <a:cubicBezTo>
                      <a:pt x="425901" y="1552853"/>
                      <a:pt x="465143" y="1635108"/>
                      <a:pt x="504385" y="1717363"/>
                    </a:cubicBezTo>
                    <a:cubicBezTo>
                      <a:pt x="519597" y="1749247"/>
                      <a:pt x="557776" y="1762764"/>
                      <a:pt x="589660" y="1747552"/>
                    </a:cubicBezTo>
                    <a:cubicBezTo>
                      <a:pt x="621544" y="1732340"/>
                      <a:pt x="635060" y="1694162"/>
                      <a:pt x="619849" y="1662278"/>
                    </a:cubicBezTo>
                    <a:lnTo>
                      <a:pt x="523446" y="1460213"/>
                    </a:lnTo>
                    <a:lnTo>
                      <a:pt x="730857" y="1283035"/>
                    </a:lnTo>
                    <a:lnTo>
                      <a:pt x="735532" y="1280713"/>
                    </a:lnTo>
                    <a:lnTo>
                      <a:pt x="741186" y="1274212"/>
                    </a:lnTo>
                    <a:lnTo>
                      <a:pt x="742646" y="1272965"/>
                    </a:lnTo>
                    <a:lnTo>
                      <a:pt x="746063" y="1268604"/>
                    </a:lnTo>
                    <a:lnTo>
                      <a:pt x="773348" y="1237228"/>
                    </a:lnTo>
                    <a:cubicBezTo>
                      <a:pt x="792584" y="1203911"/>
                      <a:pt x="799109" y="1163256"/>
                      <a:pt x="788366" y="1123160"/>
                    </a:cubicBezTo>
                    <a:cubicBezTo>
                      <a:pt x="755927" y="1002095"/>
                      <a:pt x="723489" y="881031"/>
                      <a:pt x="691049" y="759966"/>
                    </a:cubicBezTo>
                    <a:cubicBezTo>
                      <a:pt x="678963" y="714858"/>
                      <a:pt x="647594" y="680065"/>
                      <a:pt x="608187" y="662080"/>
                    </a:cubicBezTo>
                    <a:lnTo>
                      <a:pt x="599457" y="659536"/>
                    </a:lnTo>
                    <a:lnTo>
                      <a:pt x="574074" y="610923"/>
                    </a:lnTo>
                    <a:lnTo>
                      <a:pt x="578132" y="609976"/>
                    </a:lnTo>
                    <a:cubicBezTo>
                      <a:pt x="676766" y="561783"/>
                      <a:pt x="745975" y="448959"/>
                      <a:pt x="745975" y="317462"/>
                    </a:cubicBezTo>
                    <a:cubicBezTo>
                      <a:pt x="745975" y="142133"/>
                      <a:pt x="622937" y="0"/>
                      <a:pt x="47116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/>
              <p:cNvSpPr/>
              <p:nvPr/>
            </p:nvSpPr>
            <p:spPr bwMode="auto">
              <a:xfrm flipH="1">
                <a:off x="3054017" y="3789948"/>
                <a:ext cx="556239" cy="1229365"/>
              </a:xfrm>
              <a:custGeom>
                <a:avLst/>
                <a:gdLst>
                  <a:gd name="connsiteX0" fmla="*/ 471162 w 793525"/>
                  <a:gd name="connsiteY0" fmla="*/ 0 h 1753800"/>
                  <a:gd name="connsiteX1" fmla="*/ 196349 w 793525"/>
                  <a:gd name="connsiteY1" fmla="*/ 317462 h 1753800"/>
                  <a:gd name="connsiteX2" fmla="*/ 364193 w 793525"/>
                  <a:gd name="connsiteY2" fmla="*/ 609976 h 1753800"/>
                  <a:gd name="connsiteX3" fmla="*/ 450526 w 793525"/>
                  <a:gd name="connsiteY3" fmla="*/ 630111 h 1753800"/>
                  <a:gd name="connsiteX4" fmla="*/ 452376 w 793525"/>
                  <a:gd name="connsiteY4" fmla="*/ 677911 h 1753800"/>
                  <a:gd name="connsiteX5" fmla="*/ 270362 w 793525"/>
                  <a:gd name="connsiteY5" fmla="*/ 761639 h 1753800"/>
                  <a:gd name="connsiteX6" fmla="*/ 123695 w 793525"/>
                  <a:gd name="connsiteY6" fmla="*/ 584994 h 1753800"/>
                  <a:gd name="connsiteX7" fmla="*/ 33621 w 793525"/>
                  <a:gd name="connsiteY7" fmla="*/ 576642 h 1753800"/>
                  <a:gd name="connsiteX8" fmla="*/ 25269 w 793525"/>
                  <a:gd name="connsiteY8" fmla="*/ 666716 h 1753800"/>
                  <a:gd name="connsiteX9" fmla="*/ 199924 w 793525"/>
                  <a:gd name="connsiteY9" fmla="*/ 877068 h 1753800"/>
                  <a:gd name="connsiteX10" fmla="*/ 210837 w 793525"/>
                  <a:gd name="connsiteY10" fmla="*/ 885868 h 1753800"/>
                  <a:gd name="connsiteX11" fmla="*/ 211365 w 793525"/>
                  <a:gd name="connsiteY11" fmla="*/ 886592 h 1753800"/>
                  <a:gd name="connsiteX12" fmla="*/ 212868 w 793525"/>
                  <a:gd name="connsiteY12" fmla="*/ 887505 h 1753800"/>
                  <a:gd name="connsiteX13" fmla="*/ 219696 w 793525"/>
                  <a:gd name="connsiteY13" fmla="*/ 893013 h 1753800"/>
                  <a:gd name="connsiteX14" fmla="*/ 223984 w 793525"/>
                  <a:gd name="connsiteY14" fmla="*/ 894268 h 1753800"/>
                  <a:gd name="connsiteX15" fmla="*/ 232315 w 793525"/>
                  <a:gd name="connsiteY15" fmla="*/ 899334 h 1753800"/>
                  <a:gd name="connsiteX16" fmla="*/ 281236 w 793525"/>
                  <a:gd name="connsiteY16" fmla="*/ 897453 h 1753800"/>
                  <a:gd name="connsiteX17" fmla="*/ 330172 w 793525"/>
                  <a:gd name="connsiteY17" fmla="*/ 874942 h 1753800"/>
                  <a:gd name="connsiteX18" fmla="*/ 302255 w 793525"/>
                  <a:gd name="connsiteY18" fmla="*/ 924830 h 1753800"/>
                  <a:gd name="connsiteX19" fmla="*/ 79704 w 793525"/>
                  <a:gd name="connsiteY19" fmla="*/ 868386 h 1753800"/>
                  <a:gd name="connsiteX20" fmla="*/ 1978 w 793525"/>
                  <a:gd name="connsiteY20" fmla="*/ 914664 h 1753800"/>
                  <a:gd name="connsiteX21" fmla="*/ 48255 w 793525"/>
                  <a:gd name="connsiteY21" fmla="*/ 992391 h 1753800"/>
                  <a:gd name="connsiteX22" fmla="*/ 313273 w 793525"/>
                  <a:gd name="connsiteY22" fmla="*/ 1059603 h 1753800"/>
                  <a:gd name="connsiteX23" fmla="*/ 327275 w 793525"/>
                  <a:gd name="connsiteY23" fmla="*/ 1060293 h 1753800"/>
                  <a:gd name="connsiteX24" fmla="*/ 328128 w 793525"/>
                  <a:gd name="connsiteY24" fmla="*/ 1060567 h 1753800"/>
                  <a:gd name="connsiteX25" fmla="*/ 329881 w 793525"/>
                  <a:gd name="connsiteY25" fmla="*/ 1060420 h 1753800"/>
                  <a:gd name="connsiteX26" fmla="*/ 338642 w 793525"/>
                  <a:gd name="connsiteY26" fmla="*/ 1060852 h 1753800"/>
                  <a:gd name="connsiteX27" fmla="*/ 342848 w 793525"/>
                  <a:gd name="connsiteY27" fmla="*/ 1059342 h 1753800"/>
                  <a:gd name="connsiteX28" fmla="*/ 352565 w 793525"/>
                  <a:gd name="connsiteY28" fmla="*/ 1058533 h 1753800"/>
                  <a:gd name="connsiteX29" fmla="*/ 391001 w 793525"/>
                  <a:gd name="connsiteY29" fmla="*/ 1028211 h 1753800"/>
                  <a:gd name="connsiteX30" fmla="*/ 432027 w 793525"/>
                  <a:gd name="connsiteY30" fmla="*/ 954897 h 1753800"/>
                  <a:gd name="connsiteX31" fmla="*/ 492722 w 793525"/>
                  <a:gd name="connsiteY31" fmla="*/ 1181411 h 1753800"/>
                  <a:gd name="connsiteX32" fmla="*/ 271846 w 793525"/>
                  <a:gd name="connsiteY32" fmla="*/ 1249997 h 1753800"/>
                  <a:gd name="connsiteX33" fmla="*/ 259273 w 793525"/>
                  <a:gd name="connsiteY33" fmla="*/ 1256871 h 1753800"/>
                  <a:gd name="connsiteX34" fmla="*/ 257455 w 793525"/>
                  <a:gd name="connsiteY34" fmla="*/ 1257313 h 1753800"/>
                  <a:gd name="connsiteX35" fmla="*/ 254494 w 793525"/>
                  <a:gd name="connsiteY35" fmla="*/ 1259483 h 1753800"/>
                  <a:gd name="connsiteX36" fmla="*/ 249114 w 793525"/>
                  <a:gd name="connsiteY36" fmla="*/ 1262424 h 1753800"/>
                  <a:gd name="connsiteX37" fmla="*/ 247158 w 793525"/>
                  <a:gd name="connsiteY37" fmla="*/ 1264860 h 1753800"/>
                  <a:gd name="connsiteX38" fmla="*/ 237677 w 793525"/>
                  <a:gd name="connsiteY38" fmla="*/ 1271808 h 1753800"/>
                  <a:gd name="connsiteX39" fmla="*/ 220734 w 793525"/>
                  <a:gd name="connsiteY39" fmla="*/ 1317739 h 1753800"/>
                  <a:gd name="connsiteX40" fmla="*/ 231469 w 793525"/>
                  <a:gd name="connsiteY40" fmla="*/ 1590937 h 1753800"/>
                  <a:gd name="connsiteX41" fmla="*/ 297896 w 793525"/>
                  <a:gd name="connsiteY41" fmla="*/ 1652341 h 1753800"/>
                  <a:gd name="connsiteX42" fmla="*/ 359300 w 793525"/>
                  <a:gd name="connsiteY42" fmla="*/ 1585914 h 1753800"/>
                  <a:gd name="connsiteX43" fmla="*/ 350508 w 793525"/>
                  <a:gd name="connsiteY43" fmla="*/ 1362203 h 1753800"/>
                  <a:gd name="connsiteX44" fmla="*/ 486839 w 793525"/>
                  <a:gd name="connsiteY44" fmla="*/ 1319870 h 1753800"/>
                  <a:gd name="connsiteX45" fmla="*/ 406874 w 793525"/>
                  <a:gd name="connsiteY45" fmla="*/ 1388179 h 1753800"/>
                  <a:gd name="connsiteX46" fmla="*/ 398036 w 793525"/>
                  <a:gd name="connsiteY46" fmla="*/ 1399459 h 1753800"/>
                  <a:gd name="connsiteX47" fmla="*/ 396540 w 793525"/>
                  <a:gd name="connsiteY47" fmla="*/ 1400582 h 1753800"/>
                  <a:gd name="connsiteX48" fmla="*/ 394677 w 793525"/>
                  <a:gd name="connsiteY48" fmla="*/ 1403746 h 1753800"/>
                  <a:gd name="connsiteX49" fmla="*/ 390895 w 793525"/>
                  <a:gd name="connsiteY49" fmla="*/ 1408572 h 1753800"/>
                  <a:gd name="connsiteX50" fmla="*/ 390059 w 793525"/>
                  <a:gd name="connsiteY50" fmla="*/ 1411582 h 1753800"/>
                  <a:gd name="connsiteX51" fmla="*/ 384092 w 793525"/>
                  <a:gd name="connsiteY51" fmla="*/ 1421709 h 1753800"/>
                  <a:gd name="connsiteX52" fmla="*/ 386660 w 793525"/>
                  <a:gd name="connsiteY52" fmla="*/ 1470598 h 1753800"/>
                  <a:gd name="connsiteX53" fmla="*/ 504385 w 793525"/>
                  <a:gd name="connsiteY53" fmla="*/ 1717363 h 1753800"/>
                  <a:gd name="connsiteX54" fmla="*/ 589660 w 793525"/>
                  <a:gd name="connsiteY54" fmla="*/ 1747552 h 1753800"/>
                  <a:gd name="connsiteX55" fmla="*/ 619849 w 793525"/>
                  <a:gd name="connsiteY55" fmla="*/ 1662278 h 1753800"/>
                  <a:gd name="connsiteX56" fmla="*/ 523446 w 793525"/>
                  <a:gd name="connsiteY56" fmla="*/ 1460213 h 1753800"/>
                  <a:gd name="connsiteX57" fmla="*/ 730857 w 793525"/>
                  <a:gd name="connsiteY57" fmla="*/ 1283035 h 1753800"/>
                  <a:gd name="connsiteX58" fmla="*/ 735532 w 793525"/>
                  <a:gd name="connsiteY58" fmla="*/ 1280713 h 1753800"/>
                  <a:gd name="connsiteX59" fmla="*/ 741186 w 793525"/>
                  <a:gd name="connsiteY59" fmla="*/ 1274212 h 1753800"/>
                  <a:gd name="connsiteX60" fmla="*/ 742646 w 793525"/>
                  <a:gd name="connsiteY60" fmla="*/ 1272965 h 1753800"/>
                  <a:gd name="connsiteX61" fmla="*/ 746063 w 793525"/>
                  <a:gd name="connsiteY61" fmla="*/ 1268604 h 1753800"/>
                  <a:gd name="connsiteX62" fmla="*/ 773348 w 793525"/>
                  <a:gd name="connsiteY62" fmla="*/ 1237228 h 1753800"/>
                  <a:gd name="connsiteX63" fmla="*/ 788366 w 793525"/>
                  <a:gd name="connsiteY63" fmla="*/ 1123160 h 1753800"/>
                  <a:gd name="connsiteX64" fmla="*/ 691049 w 793525"/>
                  <a:gd name="connsiteY64" fmla="*/ 759966 h 1753800"/>
                  <a:gd name="connsiteX65" fmla="*/ 608187 w 793525"/>
                  <a:gd name="connsiteY65" fmla="*/ 662080 h 1753800"/>
                  <a:gd name="connsiteX66" fmla="*/ 599457 w 793525"/>
                  <a:gd name="connsiteY66" fmla="*/ 659536 h 1753800"/>
                  <a:gd name="connsiteX67" fmla="*/ 574074 w 793525"/>
                  <a:gd name="connsiteY67" fmla="*/ 610923 h 1753800"/>
                  <a:gd name="connsiteX68" fmla="*/ 578132 w 793525"/>
                  <a:gd name="connsiteY68" fmla="*/ 609976 h 1753800"/>
                  <a:gd name="connsiteX69" fmla="*/ 745975 w 793525"/>
                  <a:gd name="connsiteY69" fmla="*/ 317462 h 1753800"/>
                  <a:gd name="connsiteX70" fmla="*/ 471162 w 793525"/>
                  <a:gd name="connsiteY70" fmla="*/ 0 h 1753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793525" h="1753800">
                    <a:moveTo>
                      <a:pt x="471162" y="0"/>
                    </a:moveTo>
                    <a:cubicBezTo>
                      <a:pt x="319387" y="0"/>
                      <a:pt x="196349" y="142133"/>
                      <a:pt x="196349" y="317462"/>
                    </a:cubicBezTo>
                    <a:cubicBezTo>
                      <a:pt x="196349" y="448959"/>
                      <a:pt x="265558" y="561783"/>
                      <a:pt x="364193" y="609976"/>
                    </a:cubicBezTo>
                    <a:lnTo>
                      <a:pt x="450526" y="630111"/>
                    </a:lnTo>
                    <a:lnTo>
                      <a:pt x="452376" y="677911"/>
                    </a:lnTo>
                    <a:lnTo>
                      <a:pt x="270362" y="761639"/>
                    </a:lnTo>
                    <a:lnTo>
                      <a:pt x="123695" y="584994"/>
                    </a:lnTo>
                    <a:cubicBezTo>
                      <a:pt x="101128" y="557814"/>
                      <a:pt x="60801" y="554075"/>
                      <a:pt x="33621" y="576642"/>
                    </a:cubicBezTo>
                    <a:cubicBezTo>
                      <a:pt x="6442" y="599209"/>
                      <a:pt x="2702" y="639536"/>
                      <a:pt x="25269" y="666716"/>
                    </a:cubicBezTo>
                    <a:lnTo>
                      <a:pt x="199924" y="877068"/>
                    </a:lnTo>
                    <a:lnTo>
                      <a:pt x="210837" y="885868"/>
                    </a:lnTo>
                    <a:lnTo>
                      <a:pt x="211365" y="886592"/>
                    </a:lnTo>
                    <a:lnTo>
                      <a:pt x="212868" y="887505"/>
                    </a:lnTo>
                    <a:lnTo>
                      <a:pt x="219696" y="893013"/>
                    </a:lnTo>
                    <a:lnTo>
                      <a:pt x="223984" y="894268"/>
                    </a:lnTo>
                    <a:lnTo>
                      <a:pt x="232315" y="899334"/>
                    </a:lnTo>
                    <a:cubicBezTo>
                      <a:pt x="247669" y="905013"/>
                      <a:pt x="265188" y="904834"/>
                      <a:pt x="281236" y="897453"/>
                    </a:cubicBezTo>
                    <a:lnTo>
                      <a:pt x="330172" y="874942"/>
                    </a:lnTo>
                    <a:lnTo>
                      <a:pt x="302255" y="924830"/>
                    </a:lnTo>
                    <a:lnTo>
                      <a:pt x="79704" y="868386"/>
                    </a:lnTo>
                    <a:cubicBezTo>
                      <a:pt x="45461" y="859702"/>
                      <a:pt x="10662" y="880421"/>
                      <a:pt x="1978" y="914664"/>
                    </a:cubicBezTo>
                    <a:cubicBezTo>
                      <a:pt x="-6707" y="948907"/>
                      <a:pt x="14012" y="983706"/>
                      <a:pt x="48255" y="992391"/>
                    </a:cubicBezTo>
                    <a:lnTo>
                      <a:pt x="313273" y="1059603"/>
                    </a:lnTo>
                    <a:lnTo>
                      <a:pt x="327275" y="1060293"/>
                    </a:lnTo>
                    <a:lnTo>
                      <a:pt x="328128" y="1060567"/>
                    </a:lnTo>
                    <a:lnTo>
                      <a:pt x="329881" y="1060420"/>
                    </a:lnTo>
                    <a:lnTo>
                      <a:pt x="338642" y="1060852"/>
                    </a:lnTo>
                    <a:lnTo>
                      <a:pt x="342848" y="1059342"/>
                    </a:lnTo>
                    <a:lnTo>
                      <a:pt x="352565" y="1058533"/>
                    </a:lnTo>
                    <a:cubicBezTo>
                      <a:pt x="368319" y="1054084"/>
                      <a:pt x="382375" y="1043625"/>
                      <a:pt x="391001" y="1028211"/>
                    </a:cubicBezTo>
                    <a:lnTo>
                      <a:pt x="432027" y="954897"/>
                    </a:lnTo>
                    <a:lnTo>
                      <a:pt x="492722" y="1181411"/>
                    </a:lnTo>
                    <a:lnTo>
                      <a:pt x="271846" y="1249997"/>
                    </a:lnTo>
                    <a:lnTo>
                      <a:pt x="259273" y="1256871"/>
                    </a:lnTo>
                    <a:lnTo>
                      <a:pt x="257455" y="1257313"/>
                    </a:lnTo>
                    <a:lnTo>
                      <a:pt x="254494" y="1259483"/>
                    </a:lnTo>
                    <a:lnTo>
                      <a:pt x="249114" y="1262424"/>
                    </a:lnTo>
                    <a:lnTo>
                      <a:pt x="247158" y="1264860"/>
                    </a:lnTo>
                    <a:lnTo>
                      <a:pt x="237677" y="1271808"/>
                    </a:lnTo>
                    <a:cubicBezTo>
                      <a:pt x="226565" y="1283830"/>
                      <a:pt x="220040" y="1300089"/>
                      <a:pt x="220734" y="1317739"/>
                    </a:cubicBezTo>
                    <a:cubicBezTo>
                      <a:pt x="224312" y="1408805"/>
                      <a:pt x="227890" y="1499871"/>
                      <a:pt x="231469" y="1590937"/>
                    </a:cubicBezTo>
                    <a:cubicBezTo>
                      <a:pt x="232856" y="1626237"/>
                      <a:pt x="262597" y="1653729"/>
                      <a:pt x="297896" y="1652341"/>
                    </a:cubicBezTo>
                    <a:cubicBezTo>
                      <a:pt x="333196" y="1650954"/>
                      <a:pt x="360688" y="1621213"/>
                      <a:pt x="359300" y="1585914"/>
                    </a:cubicBezTo>
                    <a:lnTo>
                      <a:pt x="350508" y="1362203"/>
                    </a:lnTo>
                    <a:lnTo>
                      <a:pt x="486839" y="1319870"/>
                    </a:lnTo>
                    <a:lnTo>
                      <a:pt x="406874" y="1388179"/>
                    </a:lnTo>
                    <a:lnTo>
                      <a:pt x="398036" y="1399459"/>
                    </a:lnTo>
                    <a:lnTo>
                      <a:pt x="396540" y="1400582"/>
                    </a:lnTo>
                    <a:lnTo>
                      <a:pt x="394677" y="1403746"/>
                    </a:lnTo>
                    <a:lnTo>
                      <a:pt x="390895" y="1408572"/>
                    </a:lnTo>
                    <a:lnTo>
                      <a:pt x="390059" y="1411582"/>
                    </a:lnTo>
                    <a:lnTo>
                      <a:pt x="384092" y="1421709"/>
                    </a:lnTo>
                    <a:cubicBezTo>
                      <a:pt x="378629" y="1437141"/>
                      <a:pt x="379053" y="1454656"/>
                      <a:pt x="386660" y="1470598"/>
                    </a:cubicBezTo>
                    <a:cubicBezTo>
                      <a:pt x="425901" y="1552853"/>
                      <a:pt x="465143" y="1635108"/>
                      <a:pt x="504385" y="1717363"/>
                    </a:cubicBezTo>
                    <a:cubicBezTo>
                      <a:pt x="519597" y="1749247"/>
                      <a:pt x="557776" y="1762764"/>
                      <a:pt x="589660" y="1747552"/>
                    </a:cubicBezTo>
                    <a:cubicBezTo>
                      <a:pt x="621544" y="1732340"/>
                      <a:pt x="635060" y="1694162"/>
                      <a:pt x="619849" y="1662278"/>
                    </a:cubicBezTo>
                    <a:lnTo>
                      <a:pt x="523446" y="1460213"/>
                    </a:lnTo>
                    <a:lnTo>
                      <a:pt x="730857" y="1283035"/>
                    </a:lnTo>
                    <a:lnTo>
                      <a:pt x="735532" y="1280713"/>
                    </a:lnTo>
                    <a:lnTo>
                      <a:pt x="741186" y="1274212"/>
                    </a:lnTo>
                    <a:lnTo>
                      <a:pt x="742646" y="1272965"/>
                    </a:lnTo>
                    <a:lnTo>
                      <a:pt x="746063" y="1268604"/>
                    </a:lnTo>
                    <a:lnTo>
                      <a:pt x="773348" y="1237228"/>
                    </a:lnTo>
                    <a:cubicBezTo>
                      <a:pt x="792584" y="1203911"/>
                      <a:pt x="799109" y="1163256"/>
                      <a:pt x="788366" y="1123160"/>
                    </a:cubicBezTo>
                    <a:cubicBezTo>
                      <a:pt x="755927" y="1002095"/>
                      <a:pt x="723489" y="881031"/>
                      <a:pt x="691049" y="759966"/>
                    </a:cubicBezTo>
                    <a:cubicBezTo>
                      <a:pt x="678963" y="714858"/>
                      <a:pt x="647594" y="680065"/>
                      <a:pt x="608187" y="662080"/>
                    </a:cubicBezTo>
                    <a:lnTo>
                      <a:pt x="599457" y="659536"/>
                    </a:lnTo>
                    <a:lnTo>
                      <a:pt x="574074" y="610923"/>
                    </a:lnTo>
                    <a:lnTo>
                      <a:pt x="578132" y="609976"/>
                    </a:lnTo>
                    <a:cubicBezTo>
                      <a:pt x="676766" y="561783"/>
                      <a:pt x="745975" y="448959"/>
                      <a:pt x="745975" y="317462"/>
                    </a:cubicBezTo>
                    <a:cubicBezTo>
                      <a:pt x="745975" y="142133"/>
                      <a:pt x="622937" y="0"/>
                      <a:pt x="47116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ゆっくり開けて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616838"/>
            <a:ext cx="9905999" cy="227754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42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開閉注意</a:t>
            </a:r>
          </a:p>
        </p:txBody>
      </p:sp>
      <p:grpSp>
        <p:nvGrpSpPr>
          <p:cNvPr id="32" name="グループ化 31"/>
          <p:cNvGrpSpPr/>
          <p:nvPr/>
        </p:nvGrpSpPr>
        <p:grpSpPr>
          <a:xfrm>
            <a:off x="3422068" y="1451302"/>
            <a:ext cx="3061862" cy="3061862"/>
            <a:chOff x="6227023" y="3495296"/>
            <a:chExt cx="1532734" cy="1532734"/>
          </a:xfrm>
        </p:grpSpPr>
        <p:sp>
          <p:nvSpPr>
            <p:cNvPr id="33" name="円/楕円 320"/>
            <p:cNvSpPr/>
            <p:nvPr/>
          </p:nvSpPr>
          <p:spPr>
            <a:xfrm>
              <a:off x="6227023" y="3495296"/>
              <a:ext cx="1532734" cy="1532734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6779403" y="3688155"/>
              <a:ext cx="765005" cy="1147506"/>
              <a:chOff x="2479868" y="902808"/>
              <a:chExt cx="907395" cy="1361092"/>
            </a:xfrm>
          </p:grpSpPr>
          <p:sp>
            <p:nvSpPr>
              <p:cNvPr id="49" name="正方形/長方形 48"/>
              <p:cNvSpPr/>
              <p:nvPr/>
            </p:nvSpPr>
            <p:spPr>
              <a:xfrm>
                <a:off x="2479868" y="902808"/>
                <a:ext cx="907395" cy="1361092"/>
              </a:xfrm>
              <a:prstGeom prst="rect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0" name="グループ化 49"/>
              <p:cNvGrpSpPr/>
              <p:nvPr/>
            </p:nvGrpSpPr>
            <p:grpSpPr>
              <a:xfrm>
                <a:off x="2479868" y="902808"/>
                <a:ext cx="907395" cy="1361092"/>
                <a:chOff x="4405778" y="476672"/>
                <a:chExt cx="1008112" cy="1512168"/>
              </a:xfrm>
            </p:grpSpPr>
            <p:sp>
              <p:nvSpPr>
                <p:cNvPr id="51" name="正方形/長方形 50"/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正方形/長方形 51"/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5" name="グループ化 34"/>
            <p:cNvGrpSpPr/>
            <p:nvPr/>
          </p:nvGrpSpPr>
          <p:grpSpPr>
            <a:xfrm>
              <a:off x="6983491" y="3817551"/>
              <a:ext cx="633410" cy="1077433"/>
              <a:chOff x="6338935" y="3817551"/>
              <a:chExt cx="633410" cy="1077433"/>
            </a:xfrm>
          </p:grpSpPr>
          <p:sp>
            <p:nvSpPr>
              <p:cNvPr id="47" name="フリーフォーム: 図形 46"/>
              <p:cNvSpPr/>
              <p:nvPr/>
            </p:nvSpPr>
            <p:spPr bwMode="auto">
              <a:xfrm>
                <a:off x="633893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フリーフォーム: 図形 47"/>
              <p:cNvSpPr/>
              <p:nvPr/>
            </p:nvSpPr>
            <p:spPr bwMode="auto">
              <a:xfrm>
                <a:off x="634214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" name="グループ化 35"/>
            <p:cNvGrpSpPr/>
            <p:nvPr/>
          </p:nvGrpSpPr>
          <p:grpSpPr>
            <a:xfrm>
              <a:off x="6833404" y="3564015"/>
              <a:ext cx="380226" cy="1445982"/>
              <a:chOff x="4012448" y="3564015"/>
              <a:chExt cx="380226" cy="1445982"/>
            </a:xfrm>
          </p:grpSpPr>
          <p:sp>
            <p:nvSpPr>
              <p:cNvPr id="41" name="台形 40"/>
              <p:cNvSpPr/>
              <p:nvPr/>
            </p:nvSpPr>
            <p:spPr>
              <a:xfrm rot="16200000">
                <a:off x="3453705" y="4122760"/>
                <a:ext cx="1445980" cy="328494"/>
              </a:xfrm>
              <a:prstGeom prst="trapezoid">
                <a:avLst>
                  <a:gd name="adj" fmla="val 48294"/>
                </a:avLst>
              </a:prstGeom>
              <a:solidFill>
                <a:schemeClr val="bg1">
                  <a:lumMod val="8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台形 41"/>
              <p:cNvSpPr/>
              <p:nvPr/>
            </p:nvSpPr>
            <p:spPr>
              <a:xfrm rot="16200000" flipV="1">
                <a:off x="3644169" y="4261491"/>
                <a:ext cx="1445981" cy="51029"/>
              </a:xfrm>
              <a:prstGeom prst="trapezoid">
                <a:avLst>
                  <a:gd name="adj" fmla="val 4579"/>
                </a:avLst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3" name="グループ化 42"/>
              <p:cNvGrpSpPr/>
              <p:nvPr/>
            </p:nvGrpSpPr>
            <p:grpSpPr>
              <a:xfrm>
                <a:off x="4172434" y="4207105"/>
                <a:ext cx="106020" cy="120035"/>
                <a:chOff x="558412" y="5484019"/>
                <a:chExt cx="179250" cy="157588"/>
              </a:xfrm>
            </p:grpSpPr>
            <p:sp>
              <p:nvSpPr>
                <p:cNvPr id="44" name="フリーフォーム: 図形 43"/>
                <p:cNvSpPr/>
                <p:nvPr/>
              </p:nvSpPr>
              <p:spPr>
                <a:xfrm>
                  <a:off x="599165" y="5519738"/>
                  <a:ext cx="138497" cy="86150"/>
                </a:xfrm>
                <a:custGeom>
                  <a:avLst/>
                  <a:gdLst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58820 w 117639"/>
                    <a:gd name="connsiteY2" fmla="*/ 41087 h 129900"/>
                    <a:gd name="connsiteX3" fmla="*/ 63299 w 117639"/>
                    <a:gd name="connsiteY3" fmla="*/ 19024 h 129900"/>
                    <a:gd name="connsiteX4" fmla="*/ 85807 w 117639"/>
                    <a:gd name="connsiteY4" fmla="*/ 0 h 129900"/>
                    <a:gd name="connsiteX5" fmla="*/ 117639 w 117639"/>
                    <a:gd name="connsiteY5" fmla="*/ 64950 h 129900"/>
                    <a:gd name="connsiteX6" fmla="*/ 85807 w 117639"/>
                    <a:gd name="connsiteY6" fmla="*/ 129900 h 129900"/>
                    <a:gd name="connsiteX7" fmla="*/ 63299 w 117639"/>
                    <a:gd name="connsiteY7" fmla="*/ 110877 h 129900"/>
                    <a:gd name="connsiteX8" fmla="*/ 58820 w 117639"/>
                    <a:gd name="connsiteY8" fmla="*/ 88814 h 129900"/>
                    <a:gd name="connsiteX9" fmla="*/ 54341 w 117639"/>
                    <a:gd name="connsiteY9" fmla="*/ 110877 h 129900"/>
                    <a:gd name="connsiteX10" fmla="*/ 31832 w 117639"/>
                    <a:gd name="connsiteY10" fmla="*/ 129900 h 129900"/>
                    <a:gd name="connsiteX11" fmla="*/ 0 w 117639"/>
                    <a:gd name="connsiteY11" fmla="*/ 64950 h 129900"/>
                    <a:gd name="connsiteX12" fmla="*/ 31832 w 117639"/>
                    <a:gd name="connsiteY12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63299 w 117639"/>
                    <a:gd name="connsiteY2" fmla="*/ 19024 h 129900"/>
                    <a:gd name="connsiteX3" fmla="*/ 85807 w 117639"/>
                    <a:gd name="connsiteY3" fmla="*/ 0 h 129900"/>
                    <a:gd name="connsiteX4" fmla="*/ 117639 w 117639"/>
                    <a:gd name="connsiteY4" fmla="*/ 64950 h 129900"/>
                    <a:gd name="connsiteX5" fmla="*/ 85807 w 117639"/>
                    <a:gd name="connsiteY5" fmla="*/ 129900 h 129900"/>
                    <a:gd name="connsiteX6" fmla="*/ 63299 w 117639"/>
                    <a:gd name="connsiteY6" fmla="*/ 110877 h 129900"/>
                    <a:gd name="connsiteX7" fmla="*/ 58820 w 117639"/>
                    <a:gd name="connsiteY7" fmla="*/ 88814 h 129900"/>
                    <a:gd name="connsiteX8" fmla="*/ 54341 w 117639"/>
                    <a:gd name="connsiteY8" fmla="*/ 110877 h 129900"/>
                    <a:gd name="connsiteX9" fmla="*/ 31832 w 117639"/>
                    <a:gd name="connsiteY9" fmla="*/ 129900 h 129900"/>
                    <a:gd name="connsiteX10" fmla="*/ 0 w 117639"/>
                    <a:gd name="connsiteY10" fmla="*/ 64950 h 129900"/>
                    <a:gd name="connsiteX11" fmla="*/ 31832 w 117639"/>
                    <a:gd name="connsiteY11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85807 w 117639"/>
                    <a:gd name="connsiteY2" fmla="*/ 0 h 129900"/>
                    <a:gd name="connsiteX3" fmla="*/ 117639 w 117639"/>
                    <a:gd name="connsiteY3" fmla="*/ 64950 h 129900"/>
                    <a:gd name="connsiteX4" fmla="*/ 85807 w 117639"/>
                    <a:gd name="connsiteY4" fmla="*/ 129900 h 129900"/>
                    <a:gd name="connsiteX5" fmla="*/ 63299 w 117639"/>
                    <a:gd name="connsiteY5" fmla="*/ 110877 h 129900"/>
                    <a:gd name="connsiteX6" fmla="*/ 58820 w 117639"/>
                    <a:gd name="connsiteY6" fmla="*/ 88814 h 129900"/>
                    <a:gd name="connsiteX7" fmla="*/ 54341 w 117639"/>
                    <a:gd name="connsiteY7" fmla="*/ 110877 h 129900"/>
                    <a:gd name="connsiteX8" fmla="*/ 31832 w 117639"/>
                    <a:gd name="connsiteY8" fmla="*/ 129900 h 129900"/>
                    <a:gd name="connsiteX9" fmla="*/ 0 w 117639"/>
                    <a:gd name="connsiteY9" fmla="*/ 64950 h 129900"/>
                    <a:gd name="connsiteX10" fmla="*/ 31832 w 117639"/>
                    <a:gd name="connsiteY10" fmla="*/ 0 h 129900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54341 w 117639"/>
                    <a:gd name="connsiteY6" fmla="*/ 118995 h 138018"/>
                    <a:gd name="connsiteX7" fmla="*/ 31832 w 117639"/>
                    <a:gd name="connsiteY7" fmla="*/ 138018 h 138018"/>
                    <a:gd name="connsiteX8" fmla="*/ 0 w 117639"/>
                    <a:gd name="connsiteY8" fmla="*/ 73068 h 138018"/>
                    <a:gd name="connsiteX9" fmla="*/ 31832 w 117639"/>
                    <a:gd name="connsiteY9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31832 w 117639"/>
                    <a:gd name="connsiteY6" fmla="*/ 138018 h 138018"/>
                    <a:gd name="connsiteX7" fmla="*/ 0 w 117639"/>
                    <a:gd name="connsiteY7" fmla="*/ 73068 h 138018"/>
                    <a:gd name="connsiteX8" fmla="*/ 31832 w 117639"/>
                    <a:gd name="connsiteY8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31832 w 117639"/>
                    <a:gd name="connsiteY5" fmla="*/ 138018 h 138018"/>
                    <a:gd name="connsiteX6" fmla="*/ 0 w 117639"/>
                    <a:gd name="connsiteY6" fmla="*/ 73068 h 138018"/>
                    <a:gd name="connsiteX7" fmla="*/ 31832 w 117639"/>
                    <a:gd name="connsiteY7" fmla="*/ 8118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63299 w 117639"/>
                    <a:gd name="connsiteY4" fmla="*/ 110877 h 129900"/>
                    <a:gd name="connsiteX5" fmla="*/ 31832 w 117639"/>
                    <a:gd name="connsiteY5" fmla="*/ 129900 h 129900"/>
                    <a:gd name="connsiteX6" fmla="*/ 0 w 117639"/>
                    <a:gd name="connsiteY6" fmla="*/ 64950 h 129900"/>
                    <a:gd name="connsiteX7" fmla="*/ 31832 w 117639"/>
                    <a:gd name="connsiteY7" fmla="*/ 0 h 129900"/>
                    <a:gd name="connsiteX0" fmla="*/ 31832 w 117639"/>
                    <a:gd name="connsiteY0" fmla="*/ 0 h 138018"/>
                    <a:gd name="connsiteX1" fmla="*/ 85807 w 117639"/>
                    <a:gd name="connsiteY1" fmla="*/ 0 h 138018"/>
                    <a:gd name="connsiteX2" fmla="*/ 117639 w 117639"/>
                    <a:gd name="connsiteY2" fmla="*/ 64950 h 138018"/>
                    <a:gd name="connsiteX3" fmla="*/ 85807 w 117639"/>
                    <a:gd name="connsiteY3" fmla="*/ 129900 h 138018"/>
                    <a:gd name="connsiteX4" fmla="*/ 31832 w 117639"/>
                    <a:gd name="connsiteY4" fmla="*/ 129900 h 138018"/>
                    <a:gd name="connsiteX5" fmla="*/ 0 w 117639"/>
                    <a:gd name="connsiteY5" fmla="*/ 64950 h 138018"/>
                    <a:gd name="connsiteX6" fmla="*/ 31832 w 117639"/>
                    <a:gd name="connsiteY6" fmla="*/ 0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31832 w 117639"/>
                    <a:gd name="connsiteY4" fmla="*/ 129900 h 129900"/>
                    <a:gd name="connsiteX5" fmla="*/ 0 w 117639"/>
                    <a:gd name="connsiteY5" fmla="*/ 64950 h 129900"/>
                    <a:gd name="connsiteX6" fmla="*/ 31832 w 117639"/>
                    <a:gd name="connsiteY6" fmla="*/ 0 h 12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7639" h="129900">
                      <a:moveTo>
                        <a:pt x="31832" y="0"/>
                      </a:moveTo>
                      <a:lnTo>
                        <a:pt x="85807" y="0"/>
                      </a:lnTo>
                      <a:cubicBezTo>
                        <a:pt x="100108" y="10825"/>
                        <a:pt x="117639" y="29079"/>
                        <a:pt x="117639" y="64950"/>
                      </a:cubicBezTo>
                      <a:cubicBezTo>
                        <a:pt x="117639" y="100821"/>
                        <a:pt x="100108" y="119075"/>
                        <a:pt x="85807" y="129900"/>
                      </a:cubicBezTo>
                      <a:lnTo>
                        <a:pt x="31832" y="129900"/>
                      </a:lnTo>
                      <a:cubicBezTo>
                        <a:pt x="17531" y="119075"/>
                        <a:pt x="0" y="100821"/>
                        <a:pt x="0" y="64950"/>
                      </a:cubicBezTo>
                      <a:cubicBezTo>
                        <a:pt x="0" y="29079"/>
                        <a:pt x="14252" y="0"/>
                        <a:pt x="3183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フリーフォーム: 図形 44"/>
                <p:cNvSpPr/>
                <p:nvPr/>
              </p:nvSpPr>
              <p:spPr>
                <a:xfrm>
                  <a:off x="558412" y="5484019"/>
                  <a:ext cx="119180" cy="157588"/>
                </a:xfrm>
                <a:custGeom>
                  <a:avLst/>
                  <a:gdLst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58820 w 117639"/>
                    <a:gd name="connsiteY2" fmla="*/ 41087 h 129900"/>
                    <a:gd name="connsiteX3" fmla="*/ 63299 w 117639"/>
                    <a:gd name="connsiteY3" fmla="*/ 19024 h 129900"/>
                    <a:gd name="connsiteX4" fmla="*/ 85807 w 117639"/>
                    <a:gd name="connsiteY4" fmla="*/ 0 h 129900"/>
                    <a:gd name="connsiteX5" fmla="*/ 117639 w 117639"/>
                    <a:gd name="connsiteY5" fmla="*/ 64950 h 129900"/>
                    <a:gd name="connsiteX6" fmla="*/ 85807 w 117639"/>
                    <a:gd name="connsiteY6" fmla="*/ 129900 h 129900"/>
                    <a:gd name="connsiteX7" fmla="*/ 63299 w 117639"/>
                    <a:gd name="connsiteY7" fmla="*/ 110877 h 129900"/>
                    <a:gd name="connsiteX8" fmla="*/ 58820 w 117639"/>
                    <a:gd name="connsiteY8" fmla="*/ 88814 h 129900"/>
                    <a:gd name="connsiteX9" fmla="*/ 54341 w 117639"/>
                    <a:gd name="connsiteY9" fmla="*/ 110877 h 129900"/>
                    <a:gd name="connsiteX10" fmla="*/ 31832 w 117639"/>
                    <a:gd name="connsiteY10" fmla="*/ 129900 h 129900"/>
                    <a:gd name="connsiteX11" fmla="*/ 0 w 117639"/>
                    <a:gd name="connsiteY11" fmla="*/ 64950 h 129900"/>
                    <a:gd name="connsiteX12" fmla="*/ 31832 w 117639"/>
                    <a:gd name="connsiteY12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63299 w 117639"/>
                    <a:gd name="connsiteY2" fmla="*/ 19024 h 129900"/>
                    <a:gd name="connsiteX3" fmla="*/ 85807 w 117639"/>
                    <a:gd name="connsiteY3" fmla="*/ 0 h 129900"/>
                    <a:gd name="connsiteX4" fmla="*/ 117639 w 117639"/>
                    <a:gd name="connsiteY4" fmla="*/ 64950 h 129900"/>
                    <a:gd name="connsiteX5" fmla="*/ 85807 w 117639"/>
                    <a:gd name="connsiteY5" fmla="*/ 129900 h 129900"/>
                    <a:gd name="connsiteX6" fmla="*/ 63299 w 117639"/>
                    <a:gd name="connsiteY6" fmla="*/ 110877 h 129900"/>
                    <a:gd name="connsiteX7" fmla="*/ 58820 w 117639"/>
                    <a:gd name="connsiteY7" fmla="*/ 88814 h 129900"/>
                    <a:gd name="connsiteX8" fmla="*/ 54341 w 117639"/>
                    <a:gd name="connsiteY8" fmla="*/ 110877 h 129900"/>
                    <a:gd name="connsiteX9" fmla="*/ 31832 w 117639"/>
                    <a:gd name="connsiteY9" fmla="*/ 129900 h 129900"/>
                    <a:gd name="connsiteX10" fmla="*/ 0 w 117639"/>
                    <a:gd name="connsiteY10" fmla="*/ 64950 h 129900"/>
                    <a:gd name="connsiteX11" fmla="*/ 31832 w 117639"/>
                    <a:gd name="connsiteY11" fmla="*/ 0 h 129900"/>
                    <a:gd name="connsiteX0" fmla="*/ 31832 w 117639"/>
                    <a:gd name="connsiteY0" fmla="*/ 0 h 129900"/>
                    <a:gd name="connsiteX1" fmla="*/ 54341 w 117639"/>
                    <a:gd name="connsiteY1" fmla="*/ 19024 h 129900"/>
                    <a:gd name="connsiteX2" fmla="*/ 85807 w 117639"/>
                    <a:gd name="connsiteY2" fmla="*/ 0 h 129900"/>
                    <a:gd name="connsiteX3" fmla="*/ 117639 w 117639"/>
                    <a:gd name="connsiteY3" fmla="*/ 64950 h 129900"/>
                    <a:gd name="connsiteX4" fmla="*/ 85807 w 117639"/>
                    <a:gd name="connsiteY4" fmla="*/ 129900 h 129900"/>
                    <a:gd name="connsiteX5" fmla="*/ 63299 w 117639"/>
                    <a:gd name="connsiteY5" fmla="*/ 110877 h 129900"/>
                    <a:gd name="connsiteX6" fmla="*/ 58820 w 117639"/>
                    <a:gd name="connsiteY6" fmla="*/ 88814 h 129900"/>
                    <a:gd name="connsiteX7" fmla="*/ 54341 w 117639"/>
                    <a:gd name="connsiteY7" fmla="*/ 110877 h 129900"/>
                    <a:gd name="connsiteX8" fmla="*/ 31832 w 117639"/>
                    <a:gd name="connsiteY8" fmla="*/ 129900 h 129900"/>
                    <a:gd name="connsiteX9" fmla="*/ 0 w 117639"/>
                    <a:gd name="connsiteY9" fmla="*/ 64950 h 129900"/>
                    <a:gd name="connsiteX10" fmla="*/ 31832 w 117639"/>
                    <a:gd name="connsiteY10" fmla="*/ 0 h 129900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54341 w 117639"/>
                    <a:gd name="connsiteY6" fmla="*/ 118995 h 138018"/>
                    <a:gd name="connsiteX7" fmla="*/ 31832 w 117639"/>
                    <a:gd name="connsiteY7" fmla="*/ 138018 h 138018"/>
                    <a:gd name="connsiteX8" fmla="*/ 0 w 117639"/>
                    <a:gd name="connsiteY8" fmla="*/ 73068 h 138018"/>
                    <a:gd name="connsiteX9" fmla="*/ 31832 w 117639"/>
                    <a:gd name="connsiteY9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58820 w 117639"/>
                    <a:gd name="connsiteY5" fmla="*/ 96932 h 138018"/>
                    <a:gd name="connsiteX6" fmla="*/ 31832 w 117639"/>
                    <a:gd name="connsiteY6" fmla="*/ 138018 h 138018"/>
                    <a:gd name="connsiteX7" fmla="*/ 0 w 117639"/>
                    <a:gd name="connsiteY7" fmla="*/ 73068 h 138018"/>
                    <a:gd name="connsiteX8" fmla="*/ 31832 w 117639"/>
                    <a:gd name="connsiteY8" fmla="*/ 8118 h 138018"/>
                    <a:gd name="connsiteX0" fmla="*/ 31832 w 117639"/>
                    <a:gd name="connsiteY0" fmla="*/ 8118 h 138018"/>
                    <a:gd name="connsiteX1" fmla="*/ 85807 w 117639"/>
                    <a:gd name="connsiteY1" fmla="*/ 8118 h 138018"/>
                    <a:gd name="connsiteX2" fmla="*/ 117639 w 117639"/>
                    <a:gd name="connsiteY2" fmla="*/ 73068 h 138018"/>
                    <a:gd name="connsiteX3" fmla="*/ 85807 w 117639"/>
                    <a:gd name="connsiteY3" fmla="*/ 138018 h 138018"/>
                    <a:gd name="connsiteX4" fmla="*/ 63299 w 117639"/>
                    <a:gd name="connsiteY4" fmla="*/ 118995 h 138018"/>
                    <a:gd name="connsiteX5" fmla="*/ 31832 w 117639"/>
                    <a:gd name="connsiteY5" fmla="*/ 138018 h 138018"/>
                    <a:gd name="connsiteX6" fmla="*/ 0 w 117639"/>
                    <a:gd name="connsiteY6" fmla="*/ 73068 h 138018"/>
                    <a:gd name="connsiteX7" fmla="*/ 31832 w 117639"/>
                    <a:gd name="connsiteY7" fmla="*/ 8118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63299 w 117639"/>
                    <a:gd name="connsiteY4" fmla="*/ 110877 h 129900"/>
                    <a:gd name="connsiteX5" fmla="*/ 31832 w 117639"/>
                    <a:gd name="connsiteY5" fmla="*/ 129900 h 129900"/>
                    <a:gd name="connsiteX6" fmla="*/ 0 w 117639"/>
                    <a:gd name="connsiteY6" fmla="*/ 64950 h 129900"/>
                    <a:gd name="connsiteX7" fmla="*/ 31832 w 117639"/>
                    <a:gd name="connsiteY7" fmla="*/ 0 h 129900"/>
                    <a:gd name="connsiteX0" fmla="*/ 31832 w 117639"/>
                    <a:gd name="connsiteY0" fmla="*/ 0 h 138018"/>
                    <a:gd name="connsiteX1" fmla="*/ 85807 w 117639"/>
                    <a:gd name="connsiteY1" fmla="*/ 0 h 138018"/>
                    <a:gd name="connsiteX2" fmla="*/ 117639 w 117639"/>
                    <a:gd name="connsiteY2" fmla="*/ 64950 h 138018"/>
                    <a:gd name="connsiteX3" fmla="*/ 85807 w 117639"/>
                    <a:gd name="connsiteY3" fmla="*/ 129900 h 138018"/>
                    <a:gd name="connsiteX4" fmla="*/ 31832 w 117639"/>
                    <a:gd name="connsiteY4" fmla="*/ 129900 h 138018"/>
                    <a:gd name="connsiteX5" fmla="*/ 0 w 117639"/>
                    <a:gd name="connsiteY5" fmla="*/ 64950 h 138018"/>
                    <a:gd name="connsiteX6" fmla="*/ 31832 w 117639"/>
                    <a:gd name="connsiteY6" fmla="*/ 0 h 138018"/>
                    <a:gd name="connsiteX0" fmla="*/ 31832 w 117639"/>
                    <a:gd name="connsiteY0" fmla="*/ 0 h 129900"/>
                    <a:gd name="connsiteX1" fmla="*/ 85807 w 117639"/>
                    <a:gd name="connsiteY1" fmla="*/ 0 h 129900"/>
                    <a:gd name="connsiteX2" fmla="*/ 117639 w 117639"/>
                    <a:gd name="connsiteY2" fmla="*/ 64950 h 129900"/>
                    <a:gd name="connsiteX3" fmla="*/ 85807 w 117639"/>
                    <a:gd name="connsiteY3" fmla="*/ 129900 h 129900"/>
                    <a:gd name="connsiteX4" fmla="*/ 31832 w 117639"/>
                    <a:gd name="connsiteY4" fmla="*/ 129900 h 129900"/>
                    <a:gd name="connsiteX5" fmla="*/ 0 w 117639"/>
                    <a:gd name="connsiteY5" fmla="*/ 64950 h 129900"/>
                    <a:gd name="connsiteX6" fmla="*/ 31832 w 117639"/>
                    <a:gd name="connsiteY6" fmla="*/ 0 h 12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7639" h="129900">
                      <a:moveTo>
                        <a:pt x="31832" y="0"/>
                      </a:moveTo>
                      <a:lnTo>
                        <a:pt x="85807" y="0"/>
                      </a:lnTo>
                      <a:cubicBezTo>
                        <a:pt x="100108" y="10825"/>
                        <a:pt x="117639" y="29079"/>
                        <a:pt x="117639" y="64950"/>
                      </a:cubicBezTo>
                      <a:cubicBezTo>
                        <a:pt x="117639" y="100821"/>
                        <a:pt x="100108" y="119075"/>
                        <a:pt x="85807" y="129900"/>
                      </a:cubicBezTo>
                      <a:lnTo>
                        <a:pt x="31832" y="129900"/>
                      </a:lnTo>
                      <a:cubicBezTo>
                        <a:pt x="17531" y="119075"/>
                        <a:pt x="0" y="100821"/>
                        <a:pt x="0" y="64950"/>
                      </a:cubicBezTo>
                      <a:cubicBezTo>
                        <a:pt x="0" y="29079"/>
                        <a:pt x="14252" y="0"/>
                        <a:pt x="31832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円/楕円 347"/>
                <p:cNvSpPr/>
                <p:nvPr/>
              </p:nvSpPr>
              <p:spPr>
                <a:xfrm>
                  <a:off x="560126" y="5484021"/>
                  <a:ext cx="64497" cy="157586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37" name="星: 16 pt 36"/>
            <p:cNvSpPr/>
            <p:nvPr/>
          </p:nvSpPr>
          <p:spPr bwMode="auto">
            <a:xfrm>
              <a:off x="6540286" y="3794784"/>
              <a:ext cx="466879" cy="466879"/>
            </a:xfrm>
            <a:prstGeom prst="star16">
              <a:avLst>
                <a:gd name="adj" fmla="val 32400"/>
              </a:avLst>
            </a:prstGeom>
            <a:solidFill>
              <a:srgbClr val="FF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38" name="グループ化 37"/>
            <p:cNvGrpSpPr/>
            <p:nvPr/>
          </p:nvGrpSpPr>
          <p:grpSpPr>
            <a:xfrm rot="20700000">
              <a:off x="6313633" y="3893940"/>
              <a:ext cx="462507" cy="1022204"/>
              <a:chOff x="3054017" y="3789948"/>
              <a:chExt cx="556239" cy="1229365"/>
            </a:xfrm>
          </p:grpSpPr>
          <p:sp>
            <p:nvSpPr>
              <p:cNvPr id="39" name="フリーフォーム: 図形 38"/>
              <p:cNvSpPr/>
              <p:nvPr/>
            </p:nvSpPr>
            <p:spPr bwMode="auto">
              <a:xfrm flipH="1">
                <a:off x="3054017" y="3789948"/>
                <a:ext cx="556239" cy="1229365"/>
              </a:xfrm>
              <a:custGeom>
                <a:avLst/>
                <a:gdLst>
                  <a:gd name="connsiteX0" fmla="*/ 471162 w 793525"/>
                  <a:gd name="connsiteY0" fmla="*/ 0 h 1753800"/>
                  <a:gd name="connsiteX1" fmla="*/ 196349 w 793525"/>
                  <a:gd name="connsiteY1" fmla="*/ 317462 h 1753800"/>
                  <a:gd name="connsiteX2" fmla="*/ 364193 w 793525"/>
                  <a:gd name="connsiteY2" fmla="*/ 609976 h 1753800"/>
                  <a:gd name="connsiteX3" fmla="*/ 450526 w 793525"/>
                  <a:gd name="connsiteY3" fmla="*/ 630111 h 1753800"/>
                  <a:gd name="connsiteX4" fmla="*/ 452376 w 793525"/>
                  <a:gd name="connsiteY4" fmla="*/ 677911 h 1753800"/>
                  <a:gd name="connsiteX5" fmla="*/ 270362 w 793525"/>
                  <a:gd name="connsiteY5" fmla="*/ 761639 h 1753800"/>
                  <a:gd name="connsiteX6" fmla="*/ 123695 w 793525"/>
                  <a:gd name="connsiteY6" fmla="*/ 584994 h 1753800"/>
                  <a:gd name="connsiteX7" fmla="*/ 33621 w 793525"/>
                  <a:gd name="connsiteY7" fmla="*/ 576642 h 1753800"/>
                  <a:gd name="connsiteX8" fmla="*/ 25269 w 793525"/>
                  <a:gd name="connsiteY8" fmla="*/ 666716 h 1753800"/>
                  <a:gd name="connsiteX9" fmla="*/ 199924 w 793525"/>
                  <a:gd name="connsiteY9" fmla="*/ 877068 h 1753800"/>
                  <a:gd name="connsiteX10" fmla="*/ 210837 w 793525"/>
                  <a:gd name="connsiteY10" fmla="*/ 885868 h 1753800"/>
                  <a:gd name="connsiteX11" fmla="*/ 211365 w 793525"/>
                  <a:gd name="connsiteY11" fmla="*/ 886592 h 1753800"/>
                  <a:gd name="connsiteX12" fmla="*/ 212868 w 793525"/>
                  <a:gd name="connsiteY12" fmla="*/ 887505 h 1753800"/>
                  <a:gd name="connsiteX13" fmla="*/ 219696 w 793525"/>
                  <a:gd name="connsiteY13" fmla="*/ 893013 h 1753800"/>
                  <a:gd name="connsiteX14" fmla="*/ 223984 w 793525"/>
                  <a:gd name="connsiteY14" fmla="*/ 894268 h 1753800"/>
                  <a:gd name="connsiteX15" fmla="*/ 232315 w 793525"/>
                  <a:gd name="connsiteY15" fmla="*/ 899334 h 1753800"/>
                  <a:gd name="connsiteX16" fmla="*/ 281236 w 793525"/>
                  <a:gd name="connsiteY16" fmla="*/ 897453 h 1753800"/>
                  <a:gd name="connsiteX17" fmla="*/ 330172 w 793525"/>
                  <a:gd name="connsiteY17" fmla="*/ 874942 h 1753800"/>
                  <a:gd name="connsiteX18" fmla="*/ 302255 w 793525"/>
                  <a:gd name="connsiteY18" fmla="*/ 924830 h 1753800"/>
                  <a:gd name="connsiteX19" fmla="*/ 79704 w 793525"/>
                  <a:gd name="connsiteY19" fmla="*/ 868386 h 1753800"/>
                  <a:gd name="connsiteX20" fmla="*/ 1978 w 793525"/>
                  <a:gd name="connsiteY20" fmla="*/ 914664 h 1753800"/>
                  <a:gd name="connsiteX21" fmla="*/ 48255 w 793525"/>
                  <a:gd name="connsiteY21" fmla="*/ 992391 h 1753800"/>
                  <a:gd name="connsiteX22" fmla="*/ 313273 w 793525"/>
                  <a:gd name="connsiteY22" fmla="*/ 1059603 h 1753800"/>
                  <a:gd name="connsiteX23" fmla="*/ 327275 w 793525"/>
                  <a:gd name="connsiteY23" fmla="*/ 1060293 h 1753800"/>
                  <a:gd name="connsiteX24" fmla="*/ 328128 w 793525"/>
                  <a:gd name="connsiteY24" fmla="*/ 1060567 h 1753800"/>
                  <a:gd name="connsiteX25" fmla="*/ 329881 w 793525"/>
                  <a:gd name="connsiteY25" fmla="*/ 1060420 h 1753800"/>
                  <a:gd name="connsiteX26" fmla="*/ 338642 w 793525"/>
                  <a:gd name="connsiteY26" fmla="*/ 1060852 h 1753800"/>
                  <a:gd name="connsiteX27" fmla="*/ 342848 w 793525"/>
                  <a:gd name="connsiteY27" fmla="*/ 1059342 h 1753800"/>
                  <a:gd name="connsiteX28" fmla="*/ 352565 w 793525"/>
                  <a:gd name="connsiteY28" fmla="*/ 1058533 h 1753800"/>
                  <a:gd name="connsiteX29" fmla="*/ 391001 w 793525"/>
                  <a:gd name="connsiteY29" fmla="*/ 1028211 h 1753800"/>
                  <a:gd name="connsiteX30" fmla="*/ 432027 w 793525"/>
                  <a:gd name="connsiteY30" fmla="*/ 954897 h 1753800"/>
                  <a:gd name="connsiteX31" fmla="*/ 492722 w 793525"/>
                  <a:gd name="connsiteY31" fmla="*/ 1181411 h 1753800"/>
                  <a:gd name="connsiteX32" fmla="*/ 271846 w 793525"/>
                  <a:gd name="connsiteY32" fmla="*/ 1249997 h 1753800"/>
                  <a:gd name="connsiteX33" fmla="*/ 259273 w 793525"/>
                  <a:gd name="connsiteY33" fmla="*/ 1256871 h 1753800"/>
                  <a:gd name="connsiteX34" fmla="*/ 257455 w 793525"/>
                  <a:gd name="connsiteY34" fmla="*/ 1257313 h 1753800"/>
                  <a:gd name="connsiteX35" fmla="*/ 254494 w 793525"/>
                  <a:gd name="connsiteY35" fmla="*/ 1259483 h 1753800"/>
                  <a:gd name="connsiteX36" fmla="*/ 249114 w 793525"/>
                  <a:gd name="connsiteY36" fmla="*/ 1262424 h 1753800"/>
                  <a:gd name="connsiteX37" fmla="*/ 247158 w 793525"/>
                  <a:gd name="connsiteY37" fmla="*/ 1264860 h 1753800"/>
                  <a:gd name="connsiteX38" fmla="*/ 237677 w 793525"/>
                  <a:gd name="connsiteY38" fmla="*/ 1271808 h 1753800"/>
                  <a:gd name="connsiteX39" fmla="*/ 220734 w 793525"/>
                  <a:gd name="connsiteY39" fmla="*/ 1317739 h 1753800"/>
                  <a:gd name="connsiteX40" fmla="*/ 231469 w 793525"/>
                  <a:gd name="connsiteY40" fmla="*/ 1590937 h 1753800"/>
                  <a:gd name="connsiteX41" fmla="*/ 297896 w 793525"/>
                  <a:gd name="connsiteY41" fmla="*/ 1652341 h 1753800"/>
                  <a:gd name="connsiteX42" fmla="*/ 359300 w 793525"/>
                  <a:gd name="connsiteY42" fmla="*/ 1585914 h 1753800"/>
                  <a:gd name="connsiteX43" fmla="*/ 350508 w 793525"/>
                  <a:gd name="connsiteY43" fmla="*/ 1362203 h 1753800"/>
                  <a:gd name="connsiteX44" fmla="*/ 486839 w 793525"/>
                  <a:gd name="connsiteY44" fmla="*/ 1319870 h 1753800"/>
                  <a:gd name="connsiteX45" fmla="*/ 406874 w 793525"/>
                  <a:gd name="connsiteY45" fmla="*/ 1388179 h 1753800"/>
                  <a:gd name="connsiteX46" fmla="*/ 398036 w 793525"/>
                  <a:gd name="connsiteY46" fmla="*/ 1399459 h 1753800"/>
                  <a:gd name="connsiteX47" fmla="*/ 396540 w 793525"/>
                  <a:gd name="connsiteY47" fmla="*/ 1400582 h 1753800"/>
                  <a:gd name="connsiteX48" fmla="*/ 394677 w 793525"/>
                  <a:gd name="connsiteY48" fmla="*/ 1403746 h 1753800"/>
                  <a:gd name="connsiteX49" fmla="*/ 390895 w 793525"/>
                  <a:gd name="connsiteY49" fmla="*/ 1408572 h 1753800"/>
                  <a:gd name="connsiteX50" fmla="*/ 390059 w 793525"/>
                  <a:gd name="connsiteY50" fmla="*/ 1411582 h 1753800"/>
                  <a:gd name="connsiteX51" fmla="*/ 384092 w 793525"/>
                  <a:gd name="connsiteY51" fmla="*/ 1421709 h 1753800"/>
                  <a:gd name="connsiteX52" fmla="*/ 386660 w 793525"/>
                  <a:gd name="connsiteY52" fmla="*/ 1470598 h 1753800"/>
                  <a:gd name="connsiteX53" fmla="*/ 504385 w 793525"/>
                  <a:gd name="connsiteY53" fmla="*/ 1717363 h 1753800"/>
                  <a:gd name="connsiteX54" fmla="*/ 589660 w 793525"/>
                  <a:gd name="connsiteY54" fmla="*/ 1747552 h 1753800"/>
                  <a:gd name="connsiteX55" fmla="*/ 619849 w 793525"/>
                  <a:gd name="connsiteY55" fmla="*/ 1662278 h 1753800"/>
                  <a:gd name="connsiteX56" fmla="*/ 523446 w 793525"/>
                  <a:gd name="connsiteY56" fmla="*/ 1460213 h 1753800"/>
                  <a:gd name="connsiteX57" fmla="*/ 730857 w 793525"/>
                  <a:gd name="connsiteY57" fmla="*/ 1283035 h 1753800"/>
                  <a:gd name="connsiteX58" fmla="*/ 735532 w 793525"/>
                  <a:gd name="connsiteY58" fmla="*/ 1280713 h 1753800"/>
                  <a:gd name="connsiteX59" fmla="*/ 741186 w 793525"/>
                  <a:gd name="connsiteY59" fmla="*/ 1274212 h 1753800"/>
                  <a:gd name="connsiteX60" fmla="*/ 742646 w 793525"/>
                  <a:gd name="connsiteY60" fmla="*/ 1272965 h 1753800"/>
                  <a:gd name="connsiteX61" fmla="*/ 746063 w 793525"/>
                  <a:gd name="connsiteY61" fmla="*/ 1268604 h 1753800"/>
                  <a:gd name="connsiteX62" fmla="*/ 773348 w 793525"/>
                  <a:gd name="connsiteY62" fmla="*/ 1237228 h 1753800"/>
                  <a:gd name="connsiteX63" fmla="*/ 788366 w 793525"/>
                  <a:gd name="connsiteY63" fmla="*/ 1123160 h 1753800"/>
                  <a:gd name="connsiteX64" fmla="*/ 691049 w 793525"/>
                  <a:gd name="connsiteY64" fmla="*/ 759966 h 1753800"/>
                  <a:gd name="connsiteX65" fmla="*/ 608187 w 793525"/>
                  <a:gd name="connsiteY65" fmla="*/ 662080 h 1753800"/>
                  <a:gd name="connsiteX66" fmla="*/ 599457 w 793525"/>
                  <a:gd name="connsiteY66" fmla="*/ 659536 h 1753800"/>
                  <a:gd name="connsiteX67" fmla="*/ 574074 w 793525"/>
                  <a:gd name="connsiteY67" fmla="*/ 610923 h 1753800"/>
                  <a:gd name="connsiteX68" fmla="*/ 578132 w 793525"/>
                  <a:gd name="connsiteY68" fmla="*/ 609976 h 1753800"/>
                  <a:gd name="connsiteX69" fmla="*/ 745975 w 793525"/>
                  <a:gd name="connsiteY69" fmla="*/ 317462 h 1753800"/>
                  <a:gd name="connsiteX70" fmla="*/ 471162 w 793525"/>
                  <a:gd name="connsiteY70" fmla="*/ 0 h 1753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793525" h="1753800">
                    <a:moveTo>
                      <a:pt x="471162" y="0"/>
                    </a:moveTo>
                    <a:cubicBezTo>
                      <a:pt x="319387" y="0"/>
                      <a:pt x="196349" y="142133"/>
                      <a:pt x="196349" y="317462"/>
                    </a:cubicBezTo>
                    <a:cubicBezTo>
                      <a:pt x="196349" y="448959"/>
                      <a:pt x="265558" y="561783"/>
                      <a:pt x="364193" y="609976"/>
                    </a:cubicBezTo>
                    <a:lnTo>
                      <a:pt x="450526" y="630111"/>
                    </a:lnTo>
                    <a:lnTo>
                      <a:pt x="452376" y="677911"/>
                    </a:lnTo>
                    <a:lnTo>
                      <a:pt x="270362" y="761639"/>
                    </a:lnTo>
                    <a:lnTo>
                      <a:pt x="123695" y="584994"/>
                    </a:lnTo>
                    <a:cubicBezTo>
                      <a:pt x="101128" y="557814"/>
                      <a:pt x="60801" y="554075"/>
                      <a:pt x="33621" y="576642"/>
                    </a:cubicBezTo>
                    <a:cubicBezTo>
                      <a:pt x="6442" y="599209"/>
                      <a:pt x="2702" y="639536"/>
                      <a:pt x="25269" y="666716"/>
                    </a:cubicBezTo>
                    <a:lnTo>
                      <a:pt x="199924" y="877068"/>
                    </a:lnTo>
                    <a:lnTo>
                      <a:pt x="210837" y="885868"/>
                    </a:lnTo>
                    <a:lnTo>
                      <a:pt x="211365" y="886592"/>
                    </a:lnTo>
                    <a:lnTo>
                      <a:pt x="212868" y="887505"/>
                    </a:lnTo>
                    <a:lnTo>
                      <a:pt x="219696" y="893013"/>
                    </a:lnTo>
                    <a:lnTo>
                      <a:pt x="223984" y="894268"/>
                    </a:lnTo>
                    <a:lnTo>
                      <a:pt x="232315" y="899334"/>
                    </a:lnTo>
                    <a:cubicBezTo>
                      <a:pt x="247669" y="905013"/>
                      <a:pt x="265188" y="904834"/>
                      <a:pt x="281236" y="897453"/>
                    </a:cubicBezTo>
                    <a:lnTo>
                      <a:pt x="330172" y="874942"/>
                    </a:lnTo>
                    <a:lnTo>
                      <a:pt x="302255" y="924830"/>
                    </a:lnTo>
                    <a:lnTo>
                      <a:pt x="79704" y="868386"/>
                    </a:lnTo>
                    <a:cubicBezTo>
                      <a:pt x="45461" y="859702"/>
                      <a:pt x="10662" y="880421"/>
                      <a:pt x="1978" y="914664"/>
                    </a:cubicBezTo>
                    <a:cubicBezTo>
                      <a:pt x="-6707" y="948907"/>
                      <a:pt x="14012" y="983706"/>
                      <a:pt x="48255" y="992391"/>
                    </a:cubicBezTo>
                    <a:lnTo>
                      <a:pt x="313273" y="1059603"/>
                    </a:lnTo>
                    <a:lnTo>
                      <a:pt x="327275" y="1060293"/>
                    </a:lnTo>
                    <a:lnTo>
                      <a:pt x="328128" y="1060567"/>
                    </a:lnTo>
                    <a:lnTo>
                      <a:pt x="329881" y="1060420"/>
                    </a:lnTo>
                    <a:lnTo>
                      <a:pt x="338642" y="1060852"/>
                    </a:lnTo>
                    <a:lnTo>
                      <a:pt x="342848" y="1059342"/>
                    </a:lnTo>
                    <a:lnTo>
                      <a:pt x="352565" y="1058533"/>
                    </a:lnTo>
                    <a:cubicBezTo>
                      <a:pt x="368319" y="1054084"/>
                      <a:pt x="382375" y="1043625"/>
                      <a:pt x="391001" y="1028211"/>
                    </a:cubicBezTo>
                    <a:lnTo>
                      <a:pt x="432027" y="954897"/>
                    </a:lnTo>
                    <a:lnTo>
                      <a:pt x="492722" y="1181411"/>
                    </a:lnTo>
                    <a:lnTo>
                      <a:pt x="271846" y="1249997"/>
                    </a:lnTo>
                    <a:lnTo>
                      <a:pt x="259273" y="1256871"/>
                    </a:lnTo>
                    <a:lnTo>
                      <a:pt x="257455" y="1257313"/>
                    </a:lnTo>
                    <a:lnTo>
                      <a:pt x="254494" y="1259483"/>
                    </a:lnTo>
                    <a:lnTo>
                      <a:pt x="249114" y="1262424"/>
                    </a:lnTo>
                    <a:lnTo>
                      <a:pt x="247158" y="1264860"/>
                    </a:lnTo>
                    <a:lnTo>
                      <a:pt x="237677" y="1271808"/>
                    </a:lnTo>
                    <a:cubicBezTo>
                      <a:pt x="226565" y="1283830"/>
                      <a:pt x="220040" y="1300089"/>
                      <a:pt x="220734" y="1317739"/>
                    </a:cubicBezTo>
                    <a:cubicBezTo>
                      <a:pt x="224312" y="1408805"/>
                      <a:pt x="227890" y="1499871"/>
                      <a:pt x="231469" y="1590937"/>
                    </a:cubicBezTo>
                    <a:cubicBezTo>
                      <a:pt x="232856" y="1626237"/>
                      <a:pt x="262597" y="1653729"/>
                      <a:pt x="297896" y="1652341"/>
                    </a:cubicBezTo>
                    <a:cubicBezTo>
                      <a:pt x="333196" y="1650954"/>
                      <a:pt x="360688" y="1621213"/>
                      <a:pt x="359300" y="1585914"/>
                    </a:cubicBezTo>
                    <a:lnTo>
                      <a:pt x="350508" y="1362203"/>
                    </a:lnTo>
                    <a:lnTo>
                      <a:pt x="486839" y="1319870"/>
                    </a:lnTo>
                    <a:lnTo>
                      <a:pt x="406874" y="1388179"/>
                    </a:lnTo>
                    <a:lnTo>
                      <a:pt x="398036" y="1399459"/>
                    </a:lnTo>
                    <a:lnTo>
                      <a:pt x="396540" y="1400582"/>
                    </a:lnTo>
                    <a:lnTo>
                      <a:pt x="394677" y="1403746"/>
                    </a:lnTo>
                    <a:lnTo>
                      <a:pt x="390895" y="1408572"/>
                    </a:lnTo>
                    <a:lnTo>
                      <a:pt x="390059" y="1411582"/>
                    </a:lnTo>
                    <a:lnTo>
                      <a:pt x="384092" y="1421709"/>
                    </a:lnTo>
                    <a:cubicBezTo>
                      <a:pt x="378629" y="1437141"/>
                      <a:pt x="379053" y="1454656"/>
                      <a:pt x="386660" y="1470598"/>
                    </a:cubicBezTo>
                    <a:cubicBezTo>
                      <a:pt x="425901" y="1552853"/>
                      <a:pt x="465143" y="1635108"/>
                      <a:pt x="504385" y="1717363"/>
                    </a:cubicBezTo>
                    <a:cubicBezTo>
                      <a:pt x="519597" y="1749247"/>
                      <a:pt x="557776" y="1762764"/>
                      <a:pt x="589660" y="1747552"/>
                    </a:cubicBezTo>
                    <a:cubicBezTo>
                      <a:pt x="621544" y="1732340"/>
                      <a:pt x="635060" y="1694162"/>
                      <a:pt x="619849" y="1662278"/>
                    </a:cubicBezTo>
                    <a:lnTo>
                      <a:pt x="523446" y="1460213"/>
                    </a:lnTo>
                    <a:lnTo>
                      <a:pt x="730857" y="1283035"/>
                    </a:lnTo>
                    <a:lnTo>
                      <a:pt x="735532" y="1280713"/>
                    </a:lnTo>
                    <a:lnTo>
                      <a:pt x="741186" y="1274212"/>
                    </a:lnTo>
                    <a:lnTo>
                      <a:pt x="742646" y="1272965"/>
                    </a:lnTo>
                    <a:lnTo>
                      <a:pt x="746063" y="1268604"/>
                    </a:lnTo>
                    <a:lnTo>
                      <a:pt x="773348" y="1237228"/>
                    </a:lnTo>
                    <a:cubicBezTo>
                      <a:pt x="792584" y="1203911"/>
                      <a:pt x="799109" y="1163256"/>
                      <a:pt x="788366" y="1123160"/>
                    </a:cubicBezTo>
                    <a:cubicBezTo>
                      <a:pt x="755927" y="1002095"/>
                      <a:pt x="723489" y="881031"/>
                      <a:pt x="691049" y="759966"/>
                    </a:cubicBezTo>
                    <a:cubicBezTo>
                      <a:pt x="678963" y="714858"/>
                      <a:pt x="647594" y="680065"/>
                      <a:pt x="608187" y="662080"/>
                    </a:cubicBezTo>
                    <a:lnTo>
                      <a:pt x="599457" y="659536"/>
                    </a:lnTo>
                    <a:lnTo>
                      <a:pt x="574074" y="610923"/>
                    </a:lnTo>
                    <a:lnTo>
                      <a:pt x="578132" y="609976"/>
                    </a:lnTo>
                    <a:cubicBezTo>
                      <a:pt x="676766" y="561783"/>
                      <a:pt x="745975" y="448959"/>
                      <a:pt x="745975" y="317462"/>
                    </a:cubicBezTo>
                    <a:cubicBezTo>
                      <a:pt x="745975" y="142133"/>
                      <a:pt x="622937" y="0"/>
                      <a:pt x="47116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/>
              <p:cNvSpPr/>
              <p:nvPr/>
            </p:nvSpPr>
            <p:spPr bwMode="auto">
              <a:xfrm flipH="1">
                <a:off x="3054017" y="3789948"/>
                <a:ext cx="556239" cy="1229365"/>
              </a:xfrm>
              <a:custGeom>
                <a:avLst/>
                <a:gdLst>
                  <a:gd name="connsiteX0" fmla="*/ 471162 w 793525"/>
                  <a:gd name="connsiteY0" fmla="*/ 0 h 1753800"/>
                  <a:gd name="connsiteX1" fmla="*/ 196349 w 793525"/>
                  <a:gd name="connsiteY1" fmla="*/ 317462 h 1753800"/>
                  <a:gd name="connsiteX2" fmla="*/ 364193 w 793525"/>
                  <a:gd name="connsiteY2" fmla="*/ 609976 h 1753800"/>
                  <a:gd name="connsiteX3" fmla="*/ 450526 w 793525"/>
                  <a:gd name="connsiteY3" fmla="*/ 630111 h 1753800"/>
                  <a:gd name="connsiteX4" fmla="*/ 452376 w 793525"/>
                  <a:gd name="connsiteY4" fmla="*/ 677911 h 1753800"/>
                  <a:gd name="connsiteX5" fmla="*/ 270362 w 793525"/>
                  <a:gd name="connsiteY5" fmla="*/ 761639 h 1753800"/>
                  <a:gd name="connsiteX6" fmla="*/ 123695 w 793525"/>
                  <a:gd name="connsiteY6" fmla="*/ 584994 h 1753800"/>
                  <a:gd name="connsiteX7" fmla="*/ 33621 w 793525"/>
                  <a:gd name="connsiteY7" fmla="*/ 576642 h 1753800"/>
                  <a:gd name="connsiteX8" fmla="*/ 25269 w 793525"/>
                  <a:gd name="connsiteY8" fmla="*/ 666716 h 1753800"/>
                  <a:gd name="connsiteX9" fmla="*/ 199924 w 793525"/>
                  <a:gd name="connsiteY9" fmla="*/ 877068 h 1753800"/>
                  <a:gd name="connsiteX10" fmla="*/ 210837 w 793525"/>
                  <a:gd name="connsiteY10" fmla="*/ 885868 h 1753800"/>
                  <a:gd name="connsiteX11" fmla="*/ 211365 w 793525"/>
                  <a:gd name="connsiteY11" fmla="*/ 886592 h 1753800"/>
                  <a:gd name="connsiteX12" fmla="*/ 212868 w 793525"/>
                  <a:gd name="connsiteY12" fmla="*/ 887505 h 1753800"/>
                  <a:gd name="connsiteX13" fmla="*/ 219696 w 793525"/>
                  <a:gd name="connsiteY13" fmla="*/ 893013 h 1753800"/>
                  <a:gd name="connsiteX14" fmla="*/ 223984 w 793525"/>
                  <a:gd name="connsiteY14" fmla="*/ 894268 h 1753800"/>
                  <a:gd name="connsiteX15" fmla="*/ 232315 w 793525"/>
                  <a:gd name="connsiteY15" fmla="*/ 899334 h 1753800"/>
                  <a:gd name="connsiteX16" fmla="*/ 281236 w 793525"/>
                  <a:gd name="connsiteY16" fmla="*/ 897453 h 1753800"/>
                  <a:gd name="connsiteX17" fmla="*/ 330172 w 793525"/>
                  <a:gd name="connsiteY17" fmla="*/ 874942 h 1753800"/>
                  <a:gd name="connsiteX18" fmla="*/ 302255 w 793525"/>
                  <a:gd name="connsiteY18" fmla="*/ 924830 h 1753800"/>
                  <a:gd name="connsiteX19" fmla="*/ 79704 w 793525"/>
                  <a:gd name="connsiteY19" fmla="*/ 868386 h 1753800"/>
                  <a:gd name="connsiteX20" fmla="*/ 1978 w 793525"/>
                  <a:gd name="connsiteY20" fmla="*/ 914664 h 1753800"/>
                  <a:gd name="connsiteX21" fmla="*/ 48255 w 793525"/>
                  <a:gd name="connsiteY21" fmla="*/ 992391 h 1753800"/>
                  <a:gd name="connsiteX22" fmla="*/ 313273 w 793525"/>
                  <a:gd name="connsiteY22" fmla="*/ 1059603 h 1753800"/>
                  <a:gd name="connsiteX23" fmla="*/ 327275 w 793525"/>
                  <a:gd name="connsiteY23" fmla="*/ 1060293 h 1753800"/>
                  <a:gd name="connsiteX24" fmla="*/ 328128 w 793525"/>
                  <a:gd name="connsiteY24" fmla="*/ 1060567 h 1753800"/>
                  <a:gd name="connsiteX25" fmla="*/ 329881 w 793525"/>
                  <a:gd name="connsiteY25" fmla="*/ 1060420 h 1753800"/>
                  <a:gd name="connsiteX26" fmla="*/ 338642 w 793525"/>
                  <a:gd name="connsiteY26" fmla="*/ 1060852 h 1753800"/>
                  <a:gd name="connsiteX27" fmla="*/ 342848 w 793525"/>
                  <a:gd name="connsiteY27" fmla="*/ 1059342 h 1753800"/>
                  <a:gd name="connsiteX28" fmla="*/ 352565 w 793525"/>
                  <a:gd name="connsiteY28" fmla="*/ 1058533 h 1753800"/>
                  <a:gd name="connsiteX29" fmla="*/ 391001 w 793525"/>
                  <a:gd name="connsiteY29" fmla="*/ 1028211 h 1753800"/>
                  <a:gd name="connsiteX30" fmla="*/ 432027 w 793525"/>
                  <a:gd name="connsiteY30" fmla="*/ 954897 h 1753800"/>
                  <a:gd name="connsiteX31" fmla="*/ 492722 w 793525"/>
                  <a:gd name="connsiteY31" fmla="*/ 1181411 h 1753800"/>
                  <a:gd name="connsiteX32" fmla="*/ 271846 w 793525"/>
                  <a:gd name="connsiteY32" fmla="*/ 1249997 h 1753800"/>
                  <a:gd name="connsiteX33" fmla="*/ 259273 w 793525"/>
                  <a:gd name="connsiteY33" fmla="*/ 1256871 h 1753800"/>
                  <a:gd name="connsiteX34" fmla="*/ 257455 w 793525"/>
                  <a:gd name="connsiteY34" fmla="*/ 1257313 h 1753800"/>
                  <a:gd name="connsiteX35" fmla="*/ 254494 w 793525"/>
                  <a:gd name="connsiteY35" fmla="*/ 1259483 h 1753800"/>
                  <a:gd name="connsiteX36" fmla="*/ 249114 w 793525"/>
                  <a:gd name="connsiteY36" fmla="*/ 1262424 h 1753800"/>
                  <a:gd name="connsiteX37" fmla="*/ 247158 w 793525"/>
                  <a:gd name="connsiteY37" fmla="*/ 1264860 h 1753800"/>
                  <a:gd name="connsiteX38" fmla="*/ 237677 w 793525"/>
                  <a:gd name="connsiteY38" fmla="*/ 1271808 h 1753800"/>
                  <a:gd name="connsiteX39" fmla="*/ 220734 w 793525"/>
                  <a:gd name="connsiteY39" fmla="*/ 1317739 h 1753800"/>
                  <a:gd name="connsiteX40" fmla="*/ 231469 w 793525"/>
                  <a:gd name="connsiteY40" fmla="*/ 1590937 h 1753800"/>
                  <a:gd name="connsiteX41" fmla="*/ 297896 w 793525"/>
                  <a:gd name="connsiteY41" fmla="*/ 1652341 h 1753800"/>
                  <a:gd name="connsiteX42" fmla="*/ 359300 w 793525"/>
                  <a:gd name="connsiteY42" fmla="*/ 1585914 h 1753800"/>
                  <a:gd name="connsiteX43" fmla="*/ 350508 w 793525"/>
                  <a:gd name="connsiteY43" fmla="*/ 1362203 h 1753800"/>
                  <a:gd name="connsiteX44" fmla="*/ 486839 w 793525"/>
                  <a:gd name="connsiteY44" fmla="*/ 1319870 h 1753800"/>
                  <a:gd name="connsiteX45" fmla="*/ 406874 w 793525"/>
                  <a:gd name="connsiteY45" fmla="*/ 1388179 h 1753800"/>
                  <a:gd name="connsiteX46" fmla="*/ 398036 w 793525"/>
                  <a:gd name="connsiteY46" fmla="*/ 1399459 h 1753800"/>
                  <a:gd name="connsiteX47" fmla="*/ 396540 w 793525"/>
                  <a:gd name="connsiteY47" fmla="*/ 1400582 h 1753800"/>
                  <a:gd name="connsiteX48" fmla="*/ 394677 w 793525"/>
                  <a:gd name="connsiteY48" fmla="*/ 1403746 h 1753800"/>
                  <a:gd name="connsiteX49" fmla="*/ 390895 w 793525"/>
                  <a:gd name="connsiteY49" fmla="*/ 1408572 h 1753800"/>
                  <a:gd name="connsiteX50" fmla="*/ 390059 w 793525"/>
                  <a:gd name="connsiteY50" fmla="*/ 1411582 h 1753800"/>
                  <a:gd name="connsiteX51" fmla="*/ 384092 w 793525"/>
                  <a:gd name="connsiteY51" fmla="*/ 1421709 h 1753800"/>
                  <a:gd name="connsiteX52" fmla="*/ 386660 w 793525"/>
                  <a:gd name="connsiteY52" fmla="*/ 1470598 h 1753800"/>
                  <a:gd name="connsiteX53" fmla="*/ 504385 w 793525"/>
                  <a:gd name="connsiteY53" fmla="*/ 1717363 h 1753800"/>
                  <a:gd name="connsiteX54" fmla="*/ 589660 w 793525"/>
                  <a:gd name="connsiteY54" fmla="*/ 1747552 h 1753800"/>
                  <a:gd name="connsiteX55" fmla="*/ 619849 w 793525"/>
                  <a:gd name="connsiteY55" fmla="*/ 1662278 h 1753800"/>
                  <a:gd name="connsiteX56" fmla="*/ 523446 w 793525"/>
                  <a:gd name="connsiteY56" fmla="*/ 1460213 h 1753800"/>
                  <a:gd name="connsiteX57" fmla="*/ 730857 w 793525"/>
                  <a:gd name="connsiteY57" fmla="*/ 1283035 h 1753800"/>
                  <a:gd name="connsiteX58" fmla="*/ 735532 w 793525"/>
                  <a:gd name="connsiteY58" fmla="*/ 1280713 h 1753800"/>
                  <a:gd name="connsiteX59" fmla="*/ 741186 w 793525"/>
                  <a:gd name="connsiteY59" fmla="*/ 1274212 h 1753800"/>
                  <a:gd name="connsiteX60" fmla="*/ 742646 w 793525"/>
                  <a:gd name="connsiteY60" fmla="*/ 1272965 h 1753800"/>
                  <a:gd name="connsiteX61" fmla="*/ 746063 w 793525"/>
                  <a:gd name="connsiteY61" fmla="*/ 1268604 h 1753800"/>
                  <a:gd name="connsiteX62" fmla="*/ 773348 w 793525"/>
                  <a:gd name="connsiteY62" fmla="*/ 1237228 h 1753800"/>
                  <a:gd name="connsiteX63" fmla="*/ 788366 w 793525"/>
                  <a:gd name="connsiteY63" fmla="*/ 1123160 h 1753800"/>
                  <a:gd name="connsiteX64" fmla="*/ 691049 w 793525"/>
                  <a:gd name="connsiteY64" fmla="*/ 759966 h 1753800"/>
                  <a:gd name="connsiteX65" fmla="*/ 608187 w 793525"/>
                  <a:gd name="connsiteY65" fmla="*/ 662080 h 1753800"/>
                  <a:gd name="connsiteX66" fmla="*/ 599457 w 793525"/>
                  <a:gd name="connsiteY66" fmla="*/ 659536 h 1753800"/>
                  <a:gd name="connsiteX67" fmla="*/ 574074 w 793525"/>
                  <a:gd name="connsiteY67" fmla="*/ 610923 h 1753800"/>
                  <a:gd name="connsiteX68" fmla="*/ 578132 w 793525"/>
                  <a:gd name="connsiteY68" fmla="*/ 609976 h 1753800"/>
                  <a:gd name="connsiteX69" fmla="*/ 745975 w 793525"/>
                  <a:gd name="connsiteY69" fmla="*/ 317462 h 1753800"/>
                  <a:gd name="connsiteX70" fmla="*/ 471162 w 793525"/>
                  <a:gd name="connsiteY70" fmla="*/ 0 h 1753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793525" h="1753800">
                    <a:moveTo>
                      <a:pt x="471162" y="0"/>
                    </a:moveTo>
                    <a:cubicBezTo>
                      <a:pt x="319387" y="0"/>
                      <a:pt x="196349" y="142133"/>
                      <a:pt x="196349" y="317462"/>
                    </a:cubicBezTo>
                    <a:cubicBezTo>
                      <a:pt x="196349" y="448959"/>
                      <a:pt x="265558" y="561783"/>
                      <a:pt x="364193" y="609976"/>
                    </a:cubicBezTo>
                    <a:lnTo>
                      <a:pt x="450526" y="630111"/>
                    </a:lnTo>
                    <a:lnTo>
                      <a:pt x="452376" y="677911"/>
                    </a:lnTo>
                    <a:lnTo>
                      <a:pt x="270362" y="761639"/>
                    </a:lnTo>
                    <a:lnTo>
                      <a:pt x="123695" y="584994"/>
                    </a:lnTo>
                    <a:cubicBezTo>
                      <a:pt x="101128" y="557814"/>
                      <a:pt x="60801" y="554075"/>
                      <a:pt x="33621" y="576642"/>
                    </a:cubicBezTo>
                    <a:cubicBezTo>
                      <a:pt x="6442" y="599209"/>
                      <a:pt x="2702" y="639536"/>
                      <a:pt x="25269" y="666716"/>
                    </a:cubicBezTo>
                    <a:lnTo>
                      <a:pt x="199924" y="877068"/>
                    </a:lnTo>
                    <a:lnTo>
                      <a:pt x="210837" y="885868"/>
                    </a:lnTo>
                    <a:lnTo>
                      <a:pt x="211365" y="886592"/>
                    </a:lnTo>
                    <a:lnTo>
                      <a:pt x="212868" y="887505"/>
                    </a:lnTo>
                    <a:lnTo>
                      <a:pt x="219696" y="893013"/>
                    </a:lnTo>
                    <a:lnTo>
                      <a:pt x="223984" y="894268"/>
                    </a:lnTo>
                    <a:lnTo>
                      <a:pt x="232315" y="899334"/>
                    </a:lnTo>
                    <a:cubicBezTo>
                      <a:pt x="247669" y="905013"/>
                      <a:pt x="265188" y="904834"/>
                      <a:pt x="281236" y="897453"/>
                    </a:cubicBezTo>
                    <a:lnTo>
                      <a:pt x="330172" y="874942"/>
                    </a:lnTo>
                    <a:lnTo>
                      <a:pt x="302255" y="924830"/>
                    </a:lnTo>
                    <a:lnTo>
                      <a:pt x="79704" y="868386"/>
                    </a:lnTo>
                    <a:cubicBezTo>
                      <a:pt x="45461" y="859702"/>
                      <a:pt x="10662" y="880421"/>
                      <a:pt x="1978" y="914664"/>
                    </a:cubicBezTo>
                    <a:cubicBezTo>
                      <a:pt x="-6707" y="948907"/>
                      <a:pt x="14012" y="983706"/>
                      <a:pt x="48255" y="992391"/>
                    </a:cubicBezTo>
                    <a:lnTo>
                      <a:pt x="313273" y="1059603"/>
                    </a:lnTo>
                    <a:lnTo>
                      <a:pt x="327275" y="1060293"/>
                    </a:lnTo>
                    <a:lnTo>
                      <a:pt x="328128" y="1060567"/>
                    </a:lnTo>
                    <a:lnTo>
                      <a:pt x="329881" y="1060420"/>
                    </a:lnTo>
                    <a:lnTo>
                      <a:pt x="338642" y="1060852"/>
                    </a:lnTo>
                    <a:lnTo>
                      <a:pt x="342848" y="1059342"/>
                    </a:lnTo>
                    <a:lnTo>
                      <a:pt x="352565" y="1058533"/>
                    </a:lnTo>
                    <a:cubicBezTo>
                      <a:pt x="368319" y="1054084"/>
                      <a:pt x="382375" y="1043625"/>
                      <a:pt x="391001" y="1028211"/>
                    </a:cubicBezTo>
                    <a:lnTo>
                      <a:pt x="432027" y="954897"/>
                    </a:lnTo>
                    <a:lnTo>
                      <a:pt x="492722" y="1181411"/>
                    </a:lnTo>
                    <a:lnTo>
                      <a:pt x="271846" y="1249997"/>
                    </a:lnTo>
                    <a:lnTo>
                      <a:pt x="259273" y="1256871"/>
                    </a:lnTo>
                    <a:lnTo>
                      <a:pt x="257455" y="1257313"/>
                    </a:lnTo>
                    <a:lnTo>
                      <a:pt x="254494" y="1259483"/>
                    </a:lnTo>
                    <a:lnTo>
                      <a:pt x="249114" y="1262424"/>
                    </a:lnTo>
                    <a:lnTo>
                      <a:pt x="247158" y="1264860"/>
                    </a:lnTo>
                    <a:lnTo>
                      <a:pt x="237677" y="1271808"/>
                    </a:lnTo>
                    <a:cubicBezTo>
                      <a:pt x="226565" y="1283830"/>
                      <a:pt x="220040" y="1300089"/>
                      <a:pt x="220734" y="1317739"/>
                    </a:cubicBezTo>
                    <a:cubicBezTo>
                      <a:pt x="224312" y="1408805"/>
                      <a:pt x="227890" y="1499871"/>
                      <a:pt x="231469" y="1590937"/>
                    </a:cubicBezTo>
                    <a:cubicBezTo>
                      <a:pt x="232856" y="1626237"/>
                      <a:pt x="262597" y="1653729"/>
                      <a:pt x="297896" y="1652341"/>
                    </a:cubicBezTo>
                    <a:cubicBezTo>
                      <a:pt x="333196" y="1650954"/>
                      <a:pt x="360688" y="1621213"/>
                      <a:pt x="359300" y="1585914"/>
                    </a:cubicBezTo>
                    <a:lnTo>
                      <a:pt x="350508" y="1362203"/>
                    </a:lnTo>
                    <a:lnTo>
                      <a:pt x="486839" y="1319870"/>
                    </a:lnTo>
                    <a:lnTo>
                      <a:pt x="406874" y="1388179"/>
                    </a:lnTo>
                    <a:lnTo>
                      <a:pt x="398036" y="1399459"/>
                    </a:lnTo>
                    <a:lnTo>
                      <a:pt x="396540" y="1400582"/>
                    </a:lnTo>
                    <a:lnTo>
                      <a:pt x="394677" y="1403746"/>
                    </a:lnTo>
                    <a:lnTo>
                      <a:pt x="390895" y="1408572"/>
                    </a:lnTo>
                    <a:lnTo>
                      <a:pt x="390059" y="1411582"/>
                    </a:lnTo>
                    <a:lnTo>
                      <a:pt x="384092" y="1421709"/>
                    </a:lnTo>
                    <a:cubicBezTo>
                      <a:pt x="378629" y="1437141"/>
                      <a:pt x="379053" y="1454656"/>
                      <a:pt x="386660" y="1470598"/>
                    </a:cubicBezTo>
                    <a:cubicBezTo>
                      <a:pt x="425901" y="1552853"/>
                      <a:pt x="465143" y="1635108"/>
                      <a:pt x="504385" y="1717363"/>
                    </a:cubicBezTo>
                    <a:cubicBezTo>
                      <a:pt x="519597" y="1749247"/>
                      <a:pt x="557776" y="1762764"/>
                      <a:pt x="589660" y="1747552"/>
                    </a:cubicBezTo>
                    <a:cubicBezTo>
                      <a:pt x="621544" y="1732340"/>
                      <a:pt x="635060" y="1694162"/>
                      <a:pt x="619849" y="1662278"/>
                    </a:cubicBezTo>
                    <a:lnTo>
                      <a:pt x="523446" y="1460213"/>
                    </a:lnTo>
                    <a:lnTo>
                      <a:pt x="730857" y="1283035"/>
                    </a:lnTo>
                    <a:lnTo>
                      <a:pt x="735532" y="1280713"/>
                    </a:lnTo>
                    <a:lnTo>
                      <a:pt x="741186" y="1274212"/>
                    </a:lnTo>
                    <a:lnTo>
                      <a:pt x="742646" y="1272965"/>
                    </a:lnTo>
                    <a:lnTo>
                      <a:pt x="746063" y="1268604"/>
                    </a:lnTo>
                    <a:lnTo>
                      <a:pt x="773348" y="1237228"/>
                    </a:lnTo>
                    <a:cubicBezTo>
                      <a:pt x="792584" y="1203911"/>
                      <a:pt x="799109" y="1163256"/>
                      <a:pt x="788366" y="1123160"/>
                    </a:cubicBezTo>
                    <a:cubicBezTo>
                      <a:pt x="755927" y="1002095"/>
                      <a:pt x="723489" y="881031"/>
                      <a:pt x="691049" y="759966"/>
                    </a:cubicBezTo>
                    <a:cubicBezTo>
                      <a:pt x="678963" y="714858"/>
                      <a:pt x="647594" y="680065"/>
                      <a:pt x="608187" y="662080"/>
                    </a:cubicBezTo>
                    <a:lnTo>
                      <a:pt x="599457" y="659536"/>
                    </a:lnTo>
                    <a:lnTo>
                      <a:pt x="574074" y="610923"/>
                    </a:lnTo>
                    <a:lnTo>
                      <a:pt x="578132" y="609976"/>
                    </a:lnTo>
                    <a:cubicBezTo>
                      <a:pt x="676766" y="561783"/>
                      <a:pt x="745975" y="448959"/>
                      <a:pt x="745975" y="317462"/>
                    </a:cubicBezTo>
                    <a:cubicBezTo>
                      <a:pt x="745975" y="142133"/>
                      <a:pt x="622937" y="0"/>
                      <a:pt x="47116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721312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pop820_開閉注意</dc:title>
  <dc:subject>pop820_開閉注意</dc:subject>
  <dc:creator>http://www.digipot.net</dc:creator>
  <cp:lastModifiedBy/>
  <cp:revision>1</cp:revision>
  <dcterms:created xsi:type="dcterms:W3CDTF">2014-07-30T05:46:34Z</dcterms:created>
  <dcterms:modified xsi:type="dcterms:W3CDTF">2017-06-09T01:42:29Z</dcterms:modified>
  <cp:version>1</cp:version>
</cp:coreProperties>
</file>